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65" r:id="rId3"/>
    <p:sldMasterId id="2147483682" r:id="rId4"/>
    <p:sldMasterId id="2147483694" r:id="rId5"/>
  </p:sldMasterIdLst>
  <p:notesMasterIdLst>
    <p:notesMasterId r:id="rId79"/>
  </p:notesMasterIdLst>
  <p:sldIdLst>
    <p:sldId id="269" r:id="rId6"/>
    <p:sldId id="321" r:id="rId7"/>
    <p:sldId id="258" r:id="rId8"/>
    <p:sldId id="318" r:id="rId9"/>
    <p:sldId id="326" r:id="rId10"/>
    <p:sldId id="313" r:id="rId11"/>
    <p:sldId id="323" r:id="rId12"/>
    <p:sldId id="327" r:id="rId13"/>
    <p:sldId id="317" r:id="rId14"/>
    <p:sldId id="324" r:id="rId15"/>
    <p:sldId id="311" r:id="rId16"/>
    <p:sldId id="312" r:id="rId17"/>
    <p:sldId id="325" r:id="rId18"/>
    <p:sldId id="314" r:id="rId19"/>
    <p:sldId id="315" r:id="rId20"/>
    <p:sldId id="316" r:id="rId21"/>
    <p:sldId id="328" r:id="rId22"/>
    <p:sldId id="330" r:id="rId23"/>
    <p:sldId id="294" r:id="rId24"/>
    <p:sldId id="282" r:id="rId25"/>
    <p:sldId id="293" r:id="rId26"/>
    <p:sldId id="267" r:id="rId27"/>
    <p:sldId id="291" r:id="rId28"/>
    <p:sldId id="292" r:id="rId29"/>
    <p:sldId id="295" r:id="rId30"/>
    <p:sldId id="334" r:id="rId31"/>
    <p:sldId id="285" r:id="rId32"/>
    <p:sldId id="6225" r:id="rId33"/>
    <p:sldId id="286" r:id="rId34"/>
    <p:sldId id="6223" r:id="rId35"/>
    <p:sldId id="1022" r:id="rId36"/>
    <p:sldId id="268" r:id="rId37"/>
    <p:sldId id="6226" r:id="rId38"/>
    <p:sldId id="6224" r:id="rId39"/>
    <p:sldId id="6233" r:id="rId40"/>
    <p:sldId id="329" r:id="rId41"/>
    <p:sldId id="332" r:id="rId42"/>
    <p:sldId id="6227" r:id="rId43"/>
    <p:sldId id="6228" r:id="rId44"/>
    <p:sldId id="6229" r:id="rId45"/>
    <p:sldId id="6230" r:id="rId46"/>
    <p:sldId id="6231" r:id="rId47"/>
    <p:sldId id="296" r:id="rId48"/>
    <p:sldId id="6232" r:id="rId49"/>
    <p:sldId id="6234" r:id="rId50"/>
    <p:sldId id="297" r:id="rId51"/>
    <p:sldId id="278" r:id="rId52"/>
    <p:sldId id="279" r:id="rId53"/>
    <p:sldId id="298" r:id="rId54"/>
    <p:sldId id="299" r:id="rId55"/>
    <p:sldId id="307" r:id="rId56"/>
    <p:sldId id="309" r:id="rId57"/>
    <p:sldId id="308" r:id="rId58"/>
    <p:sldId id="6235" r:id="rId59"/>
    <p:sldId id="6236" r:id="rId60"/>
    <p:sldId id="6237" r:id="rId61"/>
    <p:sldId id="6238" r:id="rId62"/>
    <p:sldId id="6239" r:id="rId63"/>
    <p:sldId id="6240" r:id="rId64"/>
    <p:sldId id="6241" r:id="rId65"/>
    <p:sldId id="256" r:id="rId66"/>
    <p:sldId id="6242" r:id="rId67"/>
    <p:sldId id="260" r:id="rId68"/>
    <p:sldId id="6243" r:id="rId69"/>
    <p:sldId id="274" r:id="rId70"/>
    <p:sldId id="319" r:id="rId71"/>
    <p:sldId id="259" r:id="rId72"/>
    <p:sldId id="261" r:id="rId73"/>
    <p:sldId id="257" r:id="rId74"/>
    <p:sldId id="270" r:id="rId75"/>
    <p:sldId id="271" r:id="rId76"/>
    <p:sldId id="272" r:id="rId77"/>
    <p:sldId id="273" r:id="rId78"/>
  </p:sldIdLst>
  <p:sldSz cx="9753600" cy="7315200"/>
  <p:notesSz cx="9753600" cy="7315200"/>
  <p:embeddedFontLst>
    <p:embeddedFont>
      <p:font typeface="Aptos" panose="020B0004020202020204" pitchFamily="3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Calibri Light" panose="020F0302020204030204" pitchFamily="34" charset="0"/>
      <p:regular r:id="rId88"/>
      <p:italic r:id="rId89"/>
    </p:embeddedFont>
    <p:embeddedFont>
      <p:font typeface="Freestyle Script" panose="030804020302050B0404" pitchFamily="66" charset="0"/>
      <p:regular r:id="rId90"/>
    </p:embeddedFont>
    <p:embeddedFont>
      <p:font typeface="Goudy Old Style" panose="02020502050305020303" pitchFamily="18" charset="0"/>
      <p:regular r:id="rId91"/>
      <p:bold r:id="rId92"/>
      <p:italic r:id="rId93"/>
    </p:embeddedFont>
    <p:embeddedFont>
      <p:font typeface="Lao UI" panose="020B0502040204020203" pitchFamily="34" charset="0"/>
      <p:regular r:id="rId94"/>
      <p:bold r:id="rId95"/>
    </p:embeddedFont>
    <p:embeddedFont>
      <p:font typeface="Latha" panose="020B0604020202020204" pitchFamily="34" charset="0"/>
      <p:regular r:id="rId96"/>
      <p:bold r:id="rId97"/>
    </p:embeddedFont>
    <p:embeddedFont>
      <p:font typeface="Lato" panose="020F0502020204030203" pitchFamily="34" charset="0"/>
      <p:regular r:id="rId98"/>
      <p:bold r:id="rId99"/>
      <p:italic r:id="rId100"/>
      <p:boldItalic r:id="rId101"/>
    </p:embeddedFont>
  </p:embeddedFontLst>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3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8.fntdata"/><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8.fntdata"/><Relationship Id="rId61" Type="http://schemas.openxmlformats.org/officeDocument/2006/relationships/slide" Target="slides/slide56.xml"/><Relationship Id="rId82"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21.fntdata"/><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oleObject" Target="Ty&#246;kirja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spc="100" normalizeH="0" baseline="0">
                <a:solidFill>
                  <a:schemeClr val="lt1"/>
                </a:solidFill>
                <a:latin typeface="Lato" panose="020F0502020204030203" pitchFamily="34" charset="0"/>
                <a:ea typeface="Lato" panose="020F0502020204030203" pitchFamily="34" charset="0"/>
                <a:cs typeface="Lato" panose="020F0502020204030203" pitchFamily="34" charset="0"/>
              </a:defRPr>
            </a:pPr>
            <a:r>
              <a:rPr lang="fi-FI" sz="3200" dirty="0"/>
              <a:t>Suosituksiin yltää vain harva</a:t>
            </a:r>
          </a:p>
        </c:rich>
      </c:tx>
      <c:layout>
        <c:manualLayout>
          <c:xMode val="edge"/>
          <c:yMode val="edge"/>
          <c:x val="0.23161458333333335"/>
          <c:y val="4.429217798735284E-2"/>
        </c:manualLayout>
      </c:layout>
      <c:overlay val="0"/>
      <c:spPr>
        <a:noFill/>
        <a:ln>
          <a:noFill/>
        </a:ln>
        <a:effectLst/>
      </c:spPr>
      <c:txPr>
        <a:bodyPr rot="0" spcFirstLastPara="1" vertOverflow="ellipsis" vert="horz" wrap="square" anchor="ctr" anchorCtr="1"/>
        <a:lstStyle/>
        <a:p>
          <a:pPr>
            <a:defRPr sz="3200" b="1" i="0" u="none" strike="noStrike" kern="1200" cap="all" spc="100" normalizeH="0" baseline="0">
              <a:solidFill>
                <a:schemeClr val="lt1"/>
              </a:solidFill>
              <a:latin typeface="Lato" panose="020F0502020204030203" pitchFamily="34" charset="0"/>
              <a:ea typeface="Lato" panose="020F0502020204030203" pitchFamily="34" charset="0"/>
              <a:cs typeface="Lato" panose="020F0502020204030203" pitchFamily="34" charset="0"/>
            </a:defRPr>
          </a:pPr>
          <a:endParaRPr lang="fi-FI"/>
        </a:p>
      </c:txPr>
    </c:title>
    <c:autoTitleDeleted val="0"/>
    <c:plotArea>
      <c:layout>
        <c:manualLayout>
          <c:layoutTarget val="inner"/>
          <c:xMode val="edge"/>
          <c:yMode val="edge"/>
          <c:x val="8.0947930787131042E-2"/>
          <c:y val="3.2757048264458501E-2"/>
          <c:w val="0.90113890521476714"/>
          <c:h val="0.83371601555176567"/>
        </c:manualLayout>
      </c:layout>
      <c:lineChart>
        <c:grouping val="standard"/>
        <c:varyColors val="0"/>
        <c:ser>
          <c:idx val="0"/>
          <c:order val="0"/>
          <c:spPr>
            <a:ln w="34925" cap="rnd">
              <a:solidFill>
                <a:schemeClr val="lt1"/>
              </a:solidFill>
              <a:round/>
            </a:ln>
            <a:effectLst>
              <a:outerShdw dist="25400" dir="2700000" algn="tl" rotWithShape="0">
                <a:schemeClr val="accent1"/>
              </a:outerShdw>
            </a:effectLst>
          </c:spPr>
          <c:marker>
            <c:symbol val="none"/>
          </c:marker>
          <c:dLbls>
            <c:delete val="1"/>
          </c:dLbls>
          <c:cat>
            <c:strRef>
              <c:f>Taul1!$A$1:$A$6</c:f>
              <c:strCache>
                <c:ptCount val="6"/>
                <c:pt idx="0">
                  <c:v>Alle kouluikäiset</c:v>
                </c:pt>
                <c:pt idx="1">
                  <c:v>Alakoululaiset</c:v>
                </c:pt>
                <c:pt idx="2">
                  <c:v>Yläkoululaiset</c:v>
                </c:pt>
                <c:pt idx="3">
                  <c:v>Toisen asteen opiskelijat</c:v>
                </c:pt>
                <c:pt idx="4">
                  <c:v>Aikuisväestö</c:v>
                </c:pt>
                <c:pt idx="5">
                  <c:v>Ikäihmiset</c:v>
                </c:pt>
              </c:strCache>
            </c:strRef>
          </c:cat>
          <c:val>
            <c:numRef>
              <c:f>Taul1!$B$1:$B$6</c:f>
              <c:numCache>
                <c:formatCode>General</c:formatCode>
                <c:ptCount val="6"/>
                <c:pt idx="0">
                  <c:v>100</c:v>
                </c:pt>
                <c:pt idx="1">
                  <c:v>60</c:v>
                </c:pt>
                <c:pt idx="2">
                  <c:v>10</c:v>
                </c:pt>
                <c:pt idx="3">
                  <c:v>2.6</c:v>
                </c:pt>
                <c:pt idx="4">
                  <c:v>20</c:v>
                </c:pt>
                <c:pt idx="5">
                  <c:v>5</c:v>
                </c:pt>
              </c:numCache>
            </c:numRef>
          </c:val>
          <c:smooth val="0"/>
          <c:extLst>
            <c:ext xmlns:c16="http://schemas.microsoft.com/office/drawing/2014/chart" uri="{C3380CC4-5D6E-409C-BE32-E72D297353CC}">
              <c16:uniqueId val="{00000000-683D-4216-828D-E5C69E52CE52}"/>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88087576"/>
        <c:axId val="288087904"/>
      </c:lineChart>
      <c:catAx>
        <c:axId val="288087576"/>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Lato" panose="020F0502020204030203" pitchFamily="34" charset="0"/>
                <a:ea typeface="Lato" panose="020F0502020204030203" pitchFamily="34" charset="0"/>
                <a:cs typeface="Lato" panose="020F0502020204030203" pitchFamily="34" charset="0"/>
              </a:defRPr>
            </a:pPr>
            <a:endParaRPr lang="fi-FI"/>
          </a:p>
        </c:txPr>
        <c:crossAx val="288087904"/>
        <c:crosses val="autoZero"/>
        <c:auto val="1"/>
        <c:lblAlgn val="ctr"/>
        <c:lblOffset val="100"/>
        <c:noMultiLvlLbl val="0"/>
      </c:catAx>
      <c:valAx>
        <c:axId val="288087904"/>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Lato" panose="020F0502020204030203" pitchFamily="34" charset="0"/>
                <a:ea typeface="Lato" panose="020F0502020204030203" pitchFamily="34" charset="0"/>
                <a:cs typeface="Lato" panose="020F0502020204030203" pitchFamily="34" charset="0"/>
              </a:defRPr>
            </a:pPr>
            <a:endParaRPr lang="fi-FI"/>
          </a:p>
        </c:txPr>
        <c:crossAx val="288087576"/>
        <c:crosses val="autoZero"/>
        <c:crossBetween val="between"/>
      </c:valAx>
      <c:spPr>
        <a:noFill/>
        <a:ln>
          <a:noFill/>
        </a:ln>
        <a:effectLst/>
      </c:spPr>
    </c:plotArea>
    <c:plotVisOnly val="1"/>
    <c:dispBlanksAs val="gap"/>
    <c:showDLblsOverMax val="0"/>
  </c:chart>
  <c:spPr>
    <a:solidFill>
      <a:schemeClr val="tx1"/>
    </a:solidFill>
    <a:ln w="9525" cap="flat" cmpd="sng" algn="ctr">
      <a:solidFill>
        <a:schemeClr val="accent1"/>
      </a:solidFill>
      <a:round/>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0.05171</cdr:x>
      <cdr:y>0.82294</cdr:y>
    </cdr:from>
    <cdr:to>
      <cdr:x>0.41577</cdr:x>
      <cdr:y>0.86821</cdr:y>
    </cdr:to>
    <cdr:sp macro="" textlink="">
      <cdr:nvSpPr>
        <cdr:cNvPr id="2" name="Tekstiruutu 1"/>
        <cdr:cNvSpPr txBox="1"/>
      </cdr:nvSpPr>
      <cdr:spPr>
        <a:xfrm xmlns:a="http://schemas.openxmlformats.org/drawingml/2006/main">
          <a:off x="604992" y="5349945"/>
          <a:ext cx="4259281" cy="2942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i-FI"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4225925" cy="36671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524500" y="0"/>
            <a:ext cx="4227513" cy="366713"/>
          </a:xfrm>
          <a:prstGeom prst="rect">
            <a:avLst/>
          </a:prstGeom>
        </p:spPr>
        <p:txBody>
          <a:bodyPr vert="horz" lIns="91440" tIns="45720" rIns="91440" bIns="45720" rtlCol="0"/>
          <a:lstStyle>
            <a:lvl1pPr algn="r">
              <a:defRPr sz="1200"/>
            </a:lvl1pPr>
          </a:lstStyle>
          <a:p>
            <a:fld id="{8E4D0FA5-D6FE-4FC3-83B6-ACDFE19A9760}" type="datetimeFigureOut">
              <a:rPr lang="fi-FI" smtClean="0"/>
              <a:t>11.12.2023</a:t>
            </a:fld>
            <a:endParaRPr lang="fi-FI"/>
          </a:p>
        </p:txBody>
      </p:sp>
      <p:sp>
        <p:nvSpPr>
          <p:cNvPr id="4" name="Dian kuvan paikkamerkki 3"/>
          <p:cNvSpPr>
            <a:spLocks noGrp="1" noRot="1" noChangeAspect="1"/>
          </p:cNvSpPr>
          <p:nvPr>
            <p:ph type="sldImg" idx="2"/>
          </p:nvPr>
        </p:nvSpPr>
        <p:spPr>
          <a:xfrm>
            <a:off x="3230563" y="914400"/>
            <a:ext cx="3292475" cy="246856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74725" y="3521075"/>
            <a:ext cx="7804150" cy="2879725"/>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948488"/>
            <a:ext cx="4225925" cy="36671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524500" y="6948488"/>
            <a:ext cx="4227513" cy="366712"/>
          </a:xfrm>
          <a:prstGeom prst="rect">
            <a:avLst/>
          </a:prstGeom>
        </p:spPr>
        <p:txBody>
          <a:bodyPr vert="horz" lIns="91440" tIns="45720" rIns="91440" bIns="45720" rtlCol="0" anchor="b"/>
          <a:lstStyle>
            <a:lvl1pPr algn="r">
              <a:defRPr sz="1200"/>
            </a:lvl1pPr>
          </a:lstStyle>
          <a:p>
            <a:fld id="{E50E2207-3449-405A-BA30-835EDD6DADD0}" type="slidenum">
              <a:rPr lang="fi-FI" smtClean="0"/>
              <a:t>‹#›</a:t>
            </a:fld>
            <a:endParaRPr lang="fi-FI"/>
          </a:p>
        </p:txBody>
      </p:sp>
    </p:spTree>
    <p:extLst>
      <p:ext uri="{BB962C8B-B14F-4D97-AF65-F5344CB8AC3E}">
        <p14:creationId xmlns:p14="http://schemas.microsoft.com/office/powerpoint/2010/main" val="66859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a3cf5bbd5b_0_800:notes"/>
          <p:cNvSpPr txBox="1">
            <a:spLocks noGrp="1"/>
          </p:cNvSpPr>
          <p:nvPr>
            <p:ph type="body" idx="1"/>
          </p:nvPr>
        </p:nvSpPr>
        <p:spPr>
          <a:xfrm>
            <a:off x="975350" y="3474700"/>
            <a:ext cx="7803000" cy="329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g2a3cf5bbd5b_0_800:notes"/>
          <p:cNvSpPr>
            <a:spLocks noGrp="1" noRot="1" noChangeAspect="1"/>
          </p:cNvSpPr>
          <p:nvPr>
            <p:ph type="sldImg" idx="2"/>
          </p:nvPr>
        </p:nvSpPr>
        <p:spPr>
          <a:xfrm>
            <a:off x="30480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notes"/>
          <p:cNvSpPr txBox="1">
            <a:spLocks noGrp="1"/>
          </p:cNvSpPr>
          <p:nvPr>
            <p:ph type="body" idx="1"/>
          </p:nvPr>
        </p:nvSpPr>
        <p:spPr>
          <a:xfrm>
            <a:off x="975350" y="3474700"/>
            <a:ext cx="7802875" cy="3291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3:notes"/>
          <p:cNvSpPr>
            <a:spLocks noGrp="1" noRot="1" noChangeAspect="1"/>
          </p:cNvSpPr>
          <p:nvPr>
            <p:ph type="sldImg" idx="2"/>
          </p:nvPr>
        </p:nvSpPr>
        <p:spPr>
          <a:xfrm>
            <a:off x="30480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a3cf5bbd5b_0_800:notes"/>
          <p:cNvSpPr txBox="1">
            <a:spLocks noGrp="1"/>
          </p:cNvSpPr>
          <p:nvPr>
            <p:ph type="body" idx="1"/>
          </p:nvPr>
        </p:nvSpPr>
        <p:spPr>
          <a:xfrm>
            <a:off x="975350" y="3474700"/>
            <a:ext cx="7803000" cy="329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g2a3cf5bbd5b_0_800:notes"/>
          <p:cNvSpPr>
            <a:spLocks noGrp="1" noRot="1" noChangeAspect="1"/>
          </p:cNvSpPr>
          <p:nvPr>
            <p:ph type="sldImg" idx="2"/>
          </p:nvPr>
        </p:nvSpPr>
        <p:spPr>
          <a:xfrm>
            <a:off x="30480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8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a3cf5bbd5b_0_944:notes"/>
          <p:cNvSpPr txBox="1">
            <a:spLocks noGrp="1"/>
          </p:cNvSpPr>
          <p:nvPr>
            <p:ph type="body" idx="1"/>
          </p:nvPr>
        </p:nvSpPr>
        <p:spPr>
          <a:xfrm>
            <a:off x="975350" y="3474700"/>
            <a:ext cx="7803000" cy="329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6" name="Google Shape;916;g2a3cf5bbd5b_0_944:notes"/>
          <p:cNvSpPr>
            <a:spLocks noGrp="1" noRot="1" noChangeAspect="1"/>
          </p:cNvSpPr>
          <p:nvPr>
            <p:ph type="sldImg" idx="2"/>
          </p:nvPr>
        </p:nvSpPr>
        <p:spPr>
          <a:xfrm>
            <a:off x="30480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7755474c67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7755474c67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1200"/>
              </a:spcBef>
              <a:spcAft>
                <a:spcPts val="0"/>
              </a:spcAft>
              <a:buSzPts val="1400"/>
              <a:buNone/>
            </a:pPr>
            <a:endParaRPr/>
          </a:p>
        </p:txBody>
      </p:sp>
      <p:sp>
        <p:nvSpPr>
          <p:cNvPr id="452" name="Google Shape;452;g27755474c67_0_25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fi-FI"/>
              <a:t>22</a:t>
            </a:fld>
            <a:endParaRPr sz="140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Rakennusvalvonta myös</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FF52D-3802-4A03-8323-AE312A03D6D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8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Vertailtavuus. Sama konsultti parempi. Yhteishankinta. Energiainsinöörit, </a:t>
            </a:r>
            <a:r>
              <a:rPr lang="fi-FI" err="1"/>
              <a:t>NollaE</a:t>
            </a:r>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77E35-B350-4D97-B83B-28503309385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88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92AD96A-2756-48D5-983B-63C214F57679}" type="slidenum">
              <a:rPr lang="fi-FI" smtClean="0"/>
              <a:t>51</a:t>
            </a:fld>
            <a:endParaRPr lang="fi-FI"/>
          </a:p>
        </p:txBody>
      </p:sp>
    </p:spTree>
    <p:extLst>
      <p:ext uri="{BB962C8B-B14F-4D97-AF65-F5344CB8AC3E}">
        <p14:creationId xmlns:p14="http://schemas.microsoft.com/office/powerpoint/2010/main" val="359862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3DCB36-6FD5-A96A-E181-CF5CD8416B64}"/>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Sisällön paikkamerkki 2">
            <a:extLst>
              <a:ext uri="{FF2B5EF4-FFF2-40B4-BE49-F238E27FC236}">
                <a16:creationId xmlns:a16="http://schemas.microsoft.com/office/drawing/2014/main" id="{DAE54347-DA4B-D64E-6754-F5623BC4FC9E}"/>
              </a:ext>
            </a:extLst>
          </p:cNvPr>
          <p:cNvSpPr>
            <a:spLocks noGrp="1"/>
          </p:cNvSpPr>
          <p:nvPr>
            <p:ph idx="1"/>
          </p:nvPr>
        </p:nvSpPr>
        <p:spPr>
          <a:xfrm>
            <a:off x="4146550" y="1053254"/>
            <a:ext cx="493776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662FACF-FAC5-AD4D-751C-174C778C8D56}"/>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1479A93-1AE3-1E86-C250-C2858E626154}"/>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45243D39-7E46-AB3B-9425-A55B517167E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6FF67FA-B2F0-CA14-E064-1D1BD235C04B}"/>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198690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17F100-4029-77C7-3FBE-6D8ABBF8130F}"/>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Kuvan paikkamerkki 2">
            <a:extLst>
              <a:ext uri="{FF2B5EF4-FFF2-40B4-BE49-F238E27FC236}">
                <a16:creationId xmlns:a16="http://schemas.microsoft.com/office/drawing/2014/main" id="{F207C765-2162-AEC9-192A-78614158DB69}"/>
              </a:ext>
            </a:extLst>
          </p:cNvPr>
          <p:cNvSpPr>
            <a:spLocks noGrp="1"/>
          </p:cNvSpPr>
          <p:nvPr>
            <p:ph type="pic" idx="1"/>
          </p:nvPr>
        </p:nvSpPr>
        <p:spPr>
          <a:xfrm>
            <a:off x="4146550" y="1053254"/>
            <a:ext cx="4937760" cy="5198533"/>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fi-FI"/>
          </a:p>
        </p:txBody>
      </p:sp>
      <p:sp>
        <p:nvSpPr>
          <p:cNvPr id="4" name="Tekstin paikkamerkki 3">
            <a:extLst>
              <a:ext uri="{FF2B5EF4-FFF2-40B4-BE49-F238E27FC236}">
                <a16:creationId xmlns:a16="http://schemas.microsoft.com/office/drawing/2014/main" id="{747DE684-3F53-5BF8-822C-7708466615E4}"/>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A426786-6207-C7E9-FCBC-55F4EA319E9C}"/>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7765C166-2D80-C640-A2F3-BA0E11B901D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CD258B8-DBC5-70A9-DE2F-22B1C4A1FB5F}"/>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86436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3742E3-ABE7-CC82-BBF1-5AABFE776E5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61387C7-CC4C-FDBB-471B-D408F203F33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7C15804-D590-41C8-99F3-09AF7D87753B}"/>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F5CC271C-1453-D8D6-0301-C0AD2668F3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C890B6F-E552-F5F7-8BF2-6C7CACB5D77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08926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6BA3587-D324-1AF4-773A-1F9E0E7B272C}"/>
              </a:ext>
            </a:extLst>
          </p:cNvPr>
          <p:cNvSpPr>
            <a:spLocks noGrp="1"/>
          </p:cNvSpPr>
          <p:nvPr>
            <p:ph type="title" orient="vert"/>
          </p:nvPr>
        </p:nvSpPr>
        <p:spPr>
          <a:xfrm>
            <a:off x="6979920" y="389467"/>
            <a:ext cx="2103120" cy="6199294"/>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3795593-18B2-745D-5988-8A9216540763}"/>
              </a:ext>
            </a:extLst>
          </p:cNvPr>
          <p:cNvSpPr>
            <a:spLocks noGrp="1"/>
          </p:cNvSpPr>
          <p:nvPr>
            <p:ph type="body" orient="vert" idx="1"/>
          </p:nvPr>
        </p:nvSpPr>
        <p:spPr>
          <a:xfrm>
            <a:off x="670560" y="389467"/>
            <a:ext cx="6187440" cy="619929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4CE25B7-D67E-2880-2795-1E7A19E94E3E}"/>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0846633E-1D61-A771-5256-21F5EA292D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739ACF-5770-711E-BE90-FBF9AD3FDF05}"/>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166975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ninen_headline_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616B4-19C9-7B47-9E4F-5DF75AF69E6E}"/>
              </a:ext>
            </a:extLst>
          </p:cNvPr>
          <p:cNvSpPr>
            <a:spLocks noGrp="1"/>
          </p:cNvSpPr>
          <p:nvPr>
            <p:ph type="dt" sz="half" idx="10"/>
          </p:nvPr>
        </p:nvSpPr>
        <p:spPr/>
        <p:txBody>
          <a:bodyPr/>
          <a:lstStyle/>
          <a:p>
            <a:fld id="{5E7B2DD1-AF9F-6945-83C9-88F41C21A098}" type="datetimeFigureOut">
              <a:rPr lang="en-FI" smtClean="0"/>
              <a:t>12/11/2023</a:t>
            </a:fld>
            <a:endParaRPr lang="en-FI"/>
          </a:p>
        </p:txBody>
      </p:sp>
      <p:sp>
        <p:nvSpPr>
          <p:cNvPr id="3" name="Footer Placeholder 2">
            <a:extLst>
              <a:ext uri="{FF2B5EF4-FFF2-40B4-BE49-F238E27FC236}">
                <a16:creationId xmlns:a16="http://schemas.microsoft.com/office/drawing/2014/main" id="{B997B254-7EB6-CE44-A26B-D6144A7AD8C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0ACD5F2-DA48-124C-8424-316AC068EF2B}"/>
              </a:ext>
            </a:extLst>
          </p:cNvPr>
          <p:cNvSpPr>
            <a:spLocks noGrp="1"/>
          </p:cNvSpPr>
          <p:nvPr>
            <p:ph type="sldNum" sz="quarter" idx="12"/>
          </p:nvPr>
        </p:nvSpPr>
        <p:spPr/>
        <p:txBody>
          <a:bodyPr/>
          <a:lstStyle/>
          <a:p>
            <a:fld id="{2943D3D5-5154-4F41-BCB2-F988B701398B}" type="slidenum">
              <a:rPr lang="en-FI" smtClean="0"/>
              <a:t>‹#›</a:t>
            </a:fld>
            <a:endParaRPr lang="en-FI"/>
          </a:p>
        </p:txBody>
      </p:sp>
      <p:sp>
        <p:nvSpPr>
          <p:cNvPr id="9" name="Rectangle 8">
            <a:extLst>
              <a:ext uri="{FF2B5EF4-FFF2-40B4-BE49-F238E27FC236}">
                <a16:creationId xmlns:a16="http://schemas.microsoft.com/office/drawing/2014/main" id="{BE0FEE67-1E90-0E42-870D-0C57934D9EBD}"/>
              </a:ext>
            </a:extLst>
          </p:cNvPr>
          <p:cNvSpPr/>
          <p:nvPr userDrawn="1"/>
        </p:nvSpPr>
        <p:spPr>
          <a:xfrm>
            <a:off x="0" y="0"/>
            <a:ext cx="9753600" cy="1766957"/>
          </a:xfrm>
          <a:prstGeom prst="rect">
            <a:avLst/>
          </a:prstGeom>
          <a:solidFill>
            <a:srgbClr val="003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0" name="Picture 9">
            <a:extLst>
              <a:ext uri="{FF2B5EF4-FFF2-40B4-BE49-F238E27FC236}">
                <a16:creationId xmlns:a16="http://schemas.microsoft.com/office/drawing/2014/main" id="{E52D5D0F-DC64-C04C-957D-82F2CA0FC9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85760" y="1"/>
            <a:ext cx="1728020" cy="1904577"/>
          </a:xfrm>
          <a:prstGeom prst="rect">
            <a:avLst/>
          </a:prstGeom>
        </p:spPr>
      </p:pic>
      <p:sp>
        <p:nvSpPr>
          <p:cNvPr id="11" name="Title 1">
            <a:extLst>
              <a:ext uri="{FF2B5EF4-FFF2-40B4-BE49-F238E27FC236}">
                <a16:creationId xmlns:a16="http://schemas.microsoft.com/office/drawing/2014/main" id="{801C8800-510B-5D46-9E05-A87BC6D25853}"/>
              </a:ext>
            </a:extLst>
          </p:cNvPr>
          <p:cNvSpPr>
            <a:spLocks noGrp="1"/>
          </p:cNvSpPr>
          <p:nvPr>
            <p:ph type="title"/>
          </p:nvPr>
        </p:nvSpPr>
        <p:spPr>
          <a:xfrm>
            <a:off x="670560" y="389467"/>
            <a:ext cx="8412480" cy="1413934"/>
          </a:xfrm>
        </p:spPr>
        <p:txBody>
          <a:bodyPr/>
          <a:lstStyle>
            <a:lvl1pPr>
              <a:defRPr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i-FI"/>
              <a:t>Muokkaa ots. perustyyl. napsautt.</a:t>
            </a:r>
            <a:endParaRPr lang="en-FI" dirty="0"/>
          </a:p>
        </p:txBody>
      </p:sp>
      <p:sp>
        <p:nvSpPr>
          <p:cNvPr id="12" name="Content Placeholder 2">
            <a:extLst>
              <a:ext uri="{FF2B5EF4-FFF2-40B4-BE49-F238E27FC236}">
                <a16:creationId xmlns:a16="http://schemas.microsoft.com/office/drawing/2014/main" id="{9CA625E3-511A-3B4B-B89D-B10BDD9BA966}"/>
              </a:ext>
            </a:extLst>
          </p:cNvPr>
          <p:cNvSpPr>
            <a:spLocks noGrp="1"/>
          </p:cNvSpPr>
          <p:nvPr>
            <p:ph idx="1"/>
          </p:nvPr>
        </p:nvSpPr>
        <p:spPr>
          <a:xfrm>
            <a:off x="670560" y="1947333"/>
            <a:ext cx="84124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Tree>
    <p:extLst>
      <p:ext uri="{BB962C8B-B14F-4D97-AF65-F5344CB8AC3E}">
        <p14:creationId xmlns:p14="http://schemas.microsoft.com/office/powerpoint/2010/main" val="6434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60"/>
        <p:cNvGrpSpPr/>
        <p:nvPr/>
      </p:nvGrpSpPr>
      <p:grpSpPr>
        <a:xfrm>
          <a:off x="0" y="0"/>
          <a:ext cx="0" cy="0"/>
          <a:chOff x="0" y="0"/>
          <a:chExt cx="0" cy="0"/>
        </a:xfrm>
      </p:grpSpPr>
      <p:sp>
        <p:nvSpPr>
          <p:cNvPr id="61" name="Google Shape;61;g27755474c67_0_1419"/>
          <p:cNvSpPr txBox="1">
            <a:spLocks noGrp="1"/>
          </p:cNvSpPr>
          <p:nvPr>
            <p:ph type="sldNum" idx="12"/>
          </p:nvPr>
        </p:nvSpPr>
        <p:spPr>
          <a:xfrm>
            <a:off x="9037288" y="6632130"/>
            <a:ext cx="585360" cy="55968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520" b="0" i="0" u="none" strike="noStrike" cap="none">
                <a:solidFill>
                  <a:srgbClr val="000000"/>
                </a:solidFill>
                <a:latin typeface="Arial"/>
                <a:ea typeface="Arial"/>
                <a:cs typeface="Arial"/>
                <a:sym typeface="Arial"/>
              </a:defRPr>
            </a:lvl9pPr>
          </a:lstStyle>
          <a:p>
            <a:fld id="{00000000-1234-1234-1234-123412341234}" type="slidenum">
              <a:rPr lang="fi-FI" smtClean="0"/>
              <a:pPr/>
              <a:t>‹#›</a:t>
            </a:fld>
            <a:endParaRPr lang="fi-FI"/>
          </a:p>
        </p:txBody>
      </p:sp>
    </p:spTree>
    <p:extLst>
      <p:ext uri="{BB962C8B-B14F-4D97-AF65-F5344CB8AC3E}">
        <p14:creationId xmlns:p14="http://schemas.microsoft.com/office/powerpoint/2010/main" val="38858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unainen_only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D4B87D-9303-5D4D-9616-A055AA0C7FCD}"/>
              </a:ext>
            </a:extLst>
          </p:cNvPr>
          <p:cNvSpPr/>
          <p:nvPr userDrawn="1"/>
        </p:nvSpPr>
        <p:spPr>
          <a:xfrm>
            <a:off x="0" y="0"/>
            <a:ext cx="9753600" cy="7315200"/>
          </a:xfrm>
          <a:prstGeom prst="rect">
            <a:avLst/>
          </a:prstGeom>
          <a:solidFill>
            <a:srgbClr val="E6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64F24"/>
              </a:solidFill>
            </a:endParaRPr>
          </a:p>
        </p:txBody>
      </p:sp>
      <p:sp>
        <p:nvSpPr>
          <p:cNvPr id="2" name="Date Placeholder 1">
            <a:extLst>
              <a:ext uri="{FF2B5EF4-FFF2-40B4-BE49-F238E27FC236}">
                <a16:creationId xmlns:a16="http://schemas.microsoft.com/office/drawing/2014/main" id="{C25616B4-19C9-7B47-9E4F-5DF75AF69E6E}"/>
              </a:ext>
            </a:extLst>
          </p:cNvPr>
          <p:cNvSpPr>
            <a:spLocks noGrp="1"/>
          </p:cNvSpPr>
          <p:nvPr>
            <p:ph type="dt" sz="half" idx="10"/>
          </p:nvPr>
        </p:nvSpPr>
        <p:spPr/>
        <p:txBody>
          <a:bodyPr/>
          <a:lstStyle/>
          <a:p>
            <a:fld id="{5E7B2DD1-AF9F-6945-83C9-88F41C21A098}" type="datetimeFigureOut">
              <a:rPr lang="en-FI" smtClean="0"/>
              <a:t>12/11/2023</a:t>
            </a:fld>
            <a:endParaRPr lang="en-FI"/>
          </a:p>
        </p:txBody>
      </p:sp>
      <p:sp>
        <p:nvSpPr>
          <p:cNvPr id="3" name="Footer Placeholder 2">
            <a:extLst>
              <a:ext uri="{FF2B5EF4-FFF2-40B4-BE49-F238E27FC236}">
                <a16:creationId xmlns:a16="http://schemas.microsoft.com/office/drawing/2014/main" id="{B997B254-7EB6-CE44-A26B-D6144A7AD8C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0ACD5F2-DA48-124C-8424-316AC068EF2B}"/>
              </a:ext>
            </a:extLst>
          </p:cNvPr>
          <p:cNvSpPr>
            <a:spLocks noGrp="1"/>
          </p:cNvSpPr>
          <p:nvPr>
            <p:ph type="sldNum" sz="quarter" idx="12"/>
          </p:nvPr>
        </p:nvSpPr>
        <p:spPr/>
        <p:txBody>
          <a:bodyPr/>
          <a:lstStyle/>
          <a:p>
            <a:fld id="{2943D3D5-5154-4F41-BCB2-F988B701398B}" type="slidenum">
              <a:rPr lang="en-FI" smtClean="0"/>
              <a:t>‹#›</a:t>
            </a:fld>
            <a:endParaRPr lang="en-FI"/>
          </a:p>
        </p:txBody>
      </p:sp>
      <p:sp>
        <p:nvSpPr>
          <p:cNvPr id="7" name="Content Placeholder 2">
            <a:extLst>
              <a:ext uri="{FF2B5EF4-FFF2-40B4-BE49-F238E27FC236}">
                <a16:creationId xmlns:a16="http://schemas.microsoft.com/office/drawing/2014/main" id="{FE39DDD6-05FB-304C-9C0F-EED2C8401781}"/>
              </a:ext>
            </a:extLst>
          </p:cNvPr>
          <p:cNvSpPr>
            <a:spLocks noGrp="1"/>
          </p:cNvSpPr>
          <p:nvPr>
            <p:ph idx="1"/>
          </p:nvPr>
        </p:nvSpPr>
        <p:spPr>
          <a:xfrm>
            <a:off x="4146550" y="1053254"/>
            <a:ext cx="4937760" cy="5198533"/>
          </a:xfrm>
        </p:spPr>
        <p:txBody>
          <a:bodyPr>
            <a:normAutofit/>
          </a:bodyPr>
          <a:lstStyle>
            <a:lvl1pPr marL="0" indent="0" algn="r">
              <a:buNone/>
              <a:defRPr sz="3520" b="1">
                <a:solidFill>
                  <a:schemeClr val="bg1"/>
                </a:solidFill>
              </a:defRPr>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p:txBody>
      </p:sp>
    </p:spTree>
    <p:extLst>
      <p:ext uri="{BB962C8B-B14F-4D97-AF65-F5344CB8AC3E}">
        <p14:creationId xmlns:p14="http://schemas.microsoft.com/office/powerpoint/2010/main" val="3409117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8C50E7-1702-FA42-D7BF-C02C2EA268E5}"/>
              </a:ext>
            </a:extLst>
          </p:cNvPr>
          <p:cNvSpPr>
            <a:spLocks noGrp="1"/>
          </p:cNvSpPr>
          <p:nvPr>
            <p:ph type="ctrTitle"/>
          </p:nvPr>
        </p:nvSpPr>
        <p:spPr>
          <a:xfrm>
            <a:off x="1219200" y="1197187"/>
            <a:ext cx="7315200" cy="2546773"/>
          </a:xfrm>
        </p:spPr>
        <p:txBody>
          <a:bodyPr anchor="b"/>
          <a:lstStyle>
            <a:lvl1pPr algn="ctr">
              <a:defRPr sz="4800"/>
            </a:lvl1pPr>
          </a:lstStyle>
          <a:p>
            <a:r>
              <a:rPr lang="fi-FI"/>
              <a:t>Muokkaa ots. perustyyl. napsautt.</a:t>
            </a:r>
          </a:p>
        </p:txBody>
      </p:sp>
      <p:sp>
        <p:nvSpPr>
          <p:cNvPr id="3" name="Alaotsikko 2">
            <a:extLst>
              <a:ext uri="{FF2B5EF4-FFF2-40B4-BE49-F238E27FC236}">
                <a16:creationId xmlns:a16="http://schemas.microsoft.com/office/drawing/2014/main" id="{64497445-1498-6BC7-A377-88FE67FAFB57}"/>
              </a:ext>
            </a:extLst>
          </p:cNvPr>
          <p:cNvSpPr>
            <a:spLocks noGrp="1"/>
          </p:cNvSpPr>
          <p:nvPr>
            <p:ph type="subTitle" idx="1"/>
          </p:nvPr>
        </p:nvSpPr>
        <p:spPr>
          <a:xfrm>
            <a:off x="1219200" y="3842174"/>
            <a:ext cx="73152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4F63BC07-E16C-14BB-1090-37CA30CB7D76}"/>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9A393FFE-F5BA-CF98-FDD8-7266233709E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8551886-2128-B46D-AC7F-3D22B2537371}"/>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054567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F356DF-C1BD-8773-233B-6473059A833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AF17BF-7DBE-B067-224B-4224B03252C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71E7482-A495-C851-6DA5-5416DEC60A23}"/>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E563C509-6D31-BD2C-8E01-0145EF971FA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D6EEFB-7879-0164-6E0B-66169BA1E1ED}"/>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297602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CC6903-BAF6-5A83-66E7-45F031A32128}"/>
              </a:ext>
            </a:extLst>
          </p:cNvPr>
          <p:cNvSpPr>
            <a:spLocks noGrp="1"/>
          </p:cNvSpPr>
          <p:nvPr>
            <p:ph type="title"/>
          </p:nvPr>
        </p:nvSpPr>
        <p:spPr>
          <a:xfrm>
            <a:off x="665480" y="1823721"/>
            <a:ext cx="8412480" cy="3042919"/>
          </a:xfrm>
        </p:spPr>
        <p:txBody>
          <a:bodyPr anchor="b"/>
          <a:lstStyle>
            <a:lvl1pPr>
              <a:defRPr sz="4800"/>
            </a:lvl1pPr>
          </a:lstStyle>
          <a:p>
            <a:r>
              <a:rPr lang="fi-FI"/>
              <a:t>Muokkaa ots. perustyyl. napsautt.</a:t>
            </a:r>
          </a:p>
        </p:txBody>
      </p:sp>
      <p:sp>
        <p:nvSpPr>
          <p:cNvPr id="3" name="Tekstin paikkamerkki 2">
            <a:extLst>
              <a:ext uri="{FF2B5EF4-FFF2-40B4-BE49-F238E27FC236}">
                <a16:creationId xmlns:a16="http://schemas.microsoft.com/office/drawing/2014/main" id="{CE9CF87B-0641-C145-0318-5061B65965F7}"/>
              </a:ext>
            </a:extLst>
          </p:cNvPr>
          <p:cNvSpPr>
            <a:spLocks noGrp="1"/>
          </p:cNvSpPr>
          <p:nvPr>
            <p:ph type="body" idx="1"/>
          </p:nvPr>
        </p:nvSpPr>
        <p:spPr>
          <a:xfrm>
            <a:off x="665480" y="4895428"/>
            <a:ext cx="8412480" cy="1600199"/>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1C3C952-E7EE-5FBF-1C3A-68E73A14CC63}"/>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0CFE8101-68EE-85AA-BE88-69C5175301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17EC5DD-18A9-1B27-436A-18BA97076BA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6814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73743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C78CC1-8450-7E7A-F934-2DC178A85A9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8C3C233-C92E-9886-3377-2E76577ED2F9}"/>
              </a:ext>
            </a:extLst>
          </p:cNvPr>
          <p:cNvSpPr>
            <a:spLocks noGrp="1"/>
          </p:cNvSpPr>
          <p:nvPr>
            <p:ph sz="half" idx="1"/>
          </p:nvPr>
        </p:nvSpPr>
        <p:spPr>
          <a:xfrm>
            <a:off x="6705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B6FBE8A-37F6-EB3C-01D1-8D6C60EE2123}"/>
              </a:ext>
            </a:extLst>
          </p:cNvPr>
          <p:cNvSpPr>
            <a:spLocks noGrp="1"/>
          </p:cNvSpPr>
          <p:nvPr>
            <p:ph sz="half" idx="2"/>
          </p:nvPr>
        </p:nvSpPr>
        <p:spPr>
          <a:xfrm>
            <a:off x="49377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EBDEC76-6732-69E0-0061-BF57C4FBD30F}"/>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71C5D95A-90F9-D18B-80E5-E460879A952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E38A9E3-193E-0FE9-45FA-D1FA34D05A8B}"/>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830942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8763A7-D095-0BDE-4289-D525C729CD58}"/>
              </a:ext>
            </a:extLst>
          </p:cNvPr>
          <p:cNvSpPr>
            <a:spLocks noGrp="1"/>
          </p:cNvSpPr>
          <p:nvPr>
            <p:ph type="title"/>
          </p:nvPr>
        </p:nvSpPr>
        <p:spPr>
          <a:xfrm>
            <a:off x="671830" y="389467"/>
            <a:ext cx="8412480" cy="1413934"/>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05D92FEF-6DC7-9CE5-B1CA-B703769F6029}"/>
              </a:ext>
            </a:extLst>
          </p:cNvPr>
          <p:cNvSpPr>
            <a:spLocks noGrp="1"/>
          </p:cNvSpPr>
          <p:nvPr>
            <p:ph type="body" idx="1"/>
          </p:nvPr>
        </p:nvSpPr>
        <p:spPr>
          <a:xfrm>
            <a:off x="671831" y="1793241"/>
            <a:ext cx="412623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D7599FAD-8FC8-BE90-785D-94E616342429}"/>
              </a:ext>
            </a:extLst>
          </p:cNvPr>
          <p:cNvSpPr>
            <a:spLocks noGrp="1"/>
          </p:cNvSpPr>
          <p:nvPr>
            <p:ph sz="half" idx="2"/>
          </p:nvPr>
        </p:nvSpPr>
        <p:spPr>
          <a:xfrm>
            <a:off x="671831" y="2672080"/>
            <a:ext cx="412623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EC6D9DA-FC20-2B13-B70C-699E5B0D65E4}"/>
              </a:ext>
            </a:extLst>
          </p:cNvPr>
          <p:cNvSpPr>
            <a:spLocks noGrp="1"/>
          </p:cNvSpPr>
          <p:nvPr>
            <p:ph type="body" sz="quarter" idx="3"/>
          </p:nvPr>
        </p:nvSpPr>
        <p:spPr>
          <a:xfrm>
            <a:off x="4937760" y="1793241"/>
            <a:ext cx="414655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816822F-4906-DB7B-4205-EF4F6387EF42}"/>
              </a:ext>
            </a:extLst>
          </p:cNvPr>
          <p:cNvSpPr>
            <a:spLocks noGrp="1"/>
          </p:cNvSpPr>
          <p:nvPr>
            <p:ph sz="quarter" idx="4"/>
          </p:nvPr>
        </p:nvSpPr>
        <p:spPr>
          <a:xfrm>
            <a:off x="4937760" y="2672080"/>
            <a:ext cx="414655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F818B85-B9C9-6006-54B2-584DE09FB684}"/>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8" name="Alatunnisteen paikkamerkki 7">
            <a:extLst>
              <a:ext uri="{FF2B5EF4-FFF2-40B4-BE49-F238E27FC236}">
                <a16:creationId xmlns:a16="http://schemas.microsoft.com/office/drawing/2014/main" id="{48425BC4-385B-5380-9C53-B2022F0DC06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CAD3933-80E5-1177-1438-3E897FF414A9}"/>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73507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3417D3-7DBD-1A1A-B330-8A8D3C49979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B58A21F-9E9D-DB9F-E133-B6E68006845B}"/>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4" name="Alatunnisteen paikkamerkki 3">
            <a:extLst>
              <a:ext uri="{FF2B5EF4-FFF2-40B4-BE49-F238E27FC236}">
                <a16:creationId xmlns:a16="http://schemas.microsoft.com/office/drawing/2014/main" id="{67AEFE14-F7E7-5D95-05D7-5FE0090FBA5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1832733-9835-E75B-197A-8BAC39BA0CF6}"/>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234310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C069FF3-5523-2F07-955C-75D8299DA969}"/>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3" name="Alatunnisteen paikkamerkki 2">
            <a:extLst>
              <a:ext uri="{FF2B5EF4-FFF2-40B4-BE49-F238E27FC236}">
                <a16:creationId xmlns:a16="http://schemas.microsoft.com/office/drawing/2014/main" id="{A5597F15-D9B0-F542-10D7-091CA43F17D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0B16855-4B8C-387F-23BE-99517460012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800487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3DCB36-6FD5-A96A-E181-CF5CD8416B64}"/>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Sisällön paikkamerkki 2">
            <a:extLst>
              <a:ext uri="{FF2B5EF4-FFF2-40B4-BE49-F238E27FC236}">
                <a16:creationId xmlns:a16="http://schemas.microsoft.com/office/drawing/2014/main" id="{DAE54347-DA4B-D64E-6754-F5623BC4FC9E}"/>
              </a:ext>
            </a:extLst>
          </p:cNvPr>
          <p:cNvSpPr>
            <a:spLocks noGrp="1"/>
          </p:cNvSpPr>
          <p:nvPr>
            <p:ph idx="1"/>
          </p:nvPr>
        </p:nvSpPr>
        <p:spPr>
          <a:xfrm>
            <a:off x="4146550" y="1053254"/>
            <a:ext cx="493776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662FACF-FAC5-AD4D-751C-174C778C8D56}"/>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1479A93-1AE3-1E86-C250-C2858E626154}"/>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45243D39-7E46-AB3B-9425-A55B517167E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6FF67FA-B2F0-CA14-E064-1D1BD235C04B}"/>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612335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17F100-4029-77C7-3FBE-6D8ABBF8130F}"/>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Kuvan paikkamerkki 2">
            <a:extLst>
              <a:ext uri="{FF2B5EF4-FFF2-40B4-BE49-F238E27FC236}">
                <a16:creationId xmlns:a16="http://schemas.microsoft.com/office/drawing/2014/main" id="{F207C765-2162-AEC9-192A-78614158DB69}"/>
              </a:ext>
            </a:extLst>
          </p:cNvPr>
          <p:cNvSpPr>
            <a:spLocks noGrp="1"/>
          </p:cNvSpPr>
          <p:nvPr>
            <p:ph type="pic" idx="1"/>
          </p:nvPr>
        </p:nvSpPr>
        <p:spPr>
          <a:xfrm>
            <a:off x="4146550" y="1053254"/>
            <a:ext cx="4937760" cy="5198533"/>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fi-FI"/>
          </a:p>
        </p:txBody>
      </p:sp>
      <p:sp>
        <p:nvSpPr>
          <p:cNvPr id="4" name="Tekstin paikkamerkki 3">
            <a:extLst>
              <a:ext uri="{FF2B5EF4-FFF2-40B4-BE49-F238E27FC236}">
                <a16:creationId xmlns:a16="http://schemas.microsoft.com/office/drawing/2014/main" id="{747DE684-3F53-5BF8-822C-7708466615E4}"/>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A426786-6207-C7E9-FCBC-55F4EA319E9C}"/>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7765C166-2D80-C640-A2F3-BA0E11B901D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CD258B8-DBC5-70A9-DE2F-22B1C4A1FB5F}"/>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447938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3742E3-ABE7-CC82-BBF1-5AABFE776E5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61387C7-CC4C-FDBB-471B-D408F203F33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7C15804-D590-41C8-99F3-09AF7D87753B}"/>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F5CC271C-1453-D8D6-0301-C0AD2668F3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C890B6F-E552-F5F7-8BF2-6C7CACB5D77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871500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6BA3587-D324-1AF4-773A-1F9E0E7B272C}"/>
              </a:ext>
            </a:extLst>
          </p:cNvPr>
          <p:cNvSpPr>
            <a:spLocks noGrp="1"/>
          </p:cNvSpPr>
          <p:nvPr>
            <p:ph type="title" orient="vert"/>
          </p:nvPr>
        </p:nvSpPr>
        <p:spPr>
          <a:xfrm>
            <a:off x="6979920" y="389467"/>
            <a:ext cx="2103120" cy="6199294"/>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3795593-18B2-745D-5988-8A9216540763}"/>
              </a:ext>
            </a:extLst>
          </p:cNvPr>
          <p:cNvSpPr>
            <a:spLocks noGrp="1"/>
          </p:cNvSpPr>
          <p:nvPr>
            <p:ph type="body" orient="vert" idx="1"/>
          </p:nvPr>
        </p:nvSpPr>
        <p:spPr>
          <a:xfrm>
            <a:off x="670560" y="389467"/>
            <a:ext cx="6187440" cy="619929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4CE25B7-D67E-2880-2795-1E7A19E94E3E}"/>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0846633E-1D61-A771-5256-21F5EA292D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739ACF-5770-711E-BE90-FBF9AD3FDF05}"/>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4103769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unainen_headline_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616B4-19C9-7B47-9E4F-5DF75AF69E6E}"/>
              </a:ext>
            </a:extLst>
          </p:cNvPr>
          <p:cNvSpPr>
            <a:spLocks noGrp="1"/>
          </p:cNvSpPr>
          <p:nvPr>
            <p:ph type="dt" sz="half" idx="10"/>
          </p:nvPr>
        </p:nvSpPr>
        <p:spPr/>
        <p:txBody>
          <a:bodyPr/>
          <a:lstStyle/>
          <a:p>
            <a:fld id="{5E7B2DD1-AF9F-6945-83C9-88F41C21A098}" type="datetimeFigureOut">
              <a:rPr lang="en-FI" smtClean="0"/>
              <a:t>12/11/2023</a:t>
            </a:fld>
            <a:endParaRPr lang="en-FI"/>
          </a:p>
        </p:txBody>
      </p:sp>
      <p:sp>
        <p:nvSpPr>
          <p:cNvPr id="3" name="Footer Placeholder 2">
            <a:extLst>
              <a:ext uri="{FF2B5EF4-FFF2-40B4-BE49-F238E27FC236}">
                <a16:creationId xmlns:a16="http://schemas.microsoft.com/office/drawing/2014/main" id="{B997B254-7EB6-CE44-A26B-D6144A7AD8C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0ACD5F2-DA48-124C-8424-316AC068EF2B}"/>
              </a:ext>
            </a:extLst>
          </p:cNvPr>
          <p:cNvSpPr>
            <a:spLocks noGrp="1"/>
          </p:cNvSpPr>
          <p:nvPr>
            <p:ph type="sldNum" sz="quarter" idx="12"/>
          </p:nvPr>
        </p:nvSpPr>
        <p:spPr/>
        <p:txBody>
          <a:bodyPr/>
          <a:lstStyle/>
          <a:p>
            <a:fld id="{2943D3D5-5154-4F41-BCB2-F988B701398B}" type="slidenum">
              <a:rPr lang="en-FI" smtClean="0"/>
              <a:t>‹#›</a:t>
            </a:fld>
            <a:endParaRPr lang="en-FI"/>
          </a:p>
        </p:txBody>
      </p:sp>
      <p:pic>
        <p:nvPicPr>
          <p:cNvPr id="8" name="Picture 7">
            <a:extLst>
              <a:ext uri="{FF2B5EF4-FFF2-40B4-BE49-F238E27FC236}">
                <a16:creationId xmlns:a16="http://schemas.microsoft.com/office/drawing/2014/main" id="{0E22486C-E032-B94D-9391-AD913FB4E5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60582" y="2537553"/>
            <a:ext cx="2032436" cy="2240095"/>
          </a:xfrm>
          <a:prstGeom prst="rect">
            <a:avLst/>
          </a:prstGeom>
        </p:spPr>
      </p:pic>
      <p:sp>
        <p:nvSpPr>
          <p:cNvPr id="9" name="Rectangle 8">
            <a:extLst>
              <a:ext uri="{FF2B5EF4-FFF2-40B4-BE49-F238E27FC236}">
                <a16:creationId xmlns:a16="http://schemas.microsoft.com/office/drawing/2014/main" id="{01DDC010-48C0-4745-9CFC-382BD5526F97}"/>
              </a:ext>
            </a:extLst>
          </p:cNvPr>
          <p:cNvSpPr/>
          <p:nvPr userDrawn="1"/>
        </p:nvSpPr>
        <p:spPr>
          <a:xfrm>
            <a:off x="-1" y="0"/>
            <a:ext cx="9753600" cy="1766957"/>
          </a:xfrm>
          <a:prstGeom prst="rect">
            <a:avLst/>
          </a:prstGeom>
          <a:solidFill>
            <a:srgbClr val="E6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Title 1">
            <a:extLst>
              <a:ext uri="{FF2B5EF4-FFF2-40B4-BE49-F238E27FC236}">
                <a16:creationId xmlns:a16="http://schemas.microsoft.com/office/drawing/2014/main" id="{18EB87E8-A060-6749-BE41-702572D42353}"/>
              </a:ext>
            </a:extLst>
          </p:cNvPr>
          <p:cNvSpPr>
            <a:spLocks noGrp="1"/>
          </p:cNvSpPr>
          <p:nvPr>
            <p:ph type="title"/>
          </p:nvPr>
        </p:nvSpPr>
        <p:spPr>
          <a:xfrm>
            <a:off x="670560" y="389467"/>
            <a:ext cx="8412480" cy="1413934"/>
          </a:xfrm>
        </p:spPr>
        <p:txBody>
          <a:bodyPr/>
          <a:lstStyle>
            <a:lvl1pPr>
              <a:defRPr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i-FI"/>
              <a:t>Muokkaa ots. perustyyl. napsautt.</a:t>
            </a:r>
            <a:endParaRPr lang="en-FI" dirty="0"/>
          </a:p>
        </p:txBody>
      </p:sp>
      <p:sp>
        <p:nvSpPr>
          <p:cNvPr id="12" name="Content Placeholder 2">
            <a:extLst>
              <a:ext uri="{FF2B5EF4-FFF2-40B4-BE49-F238E27FC236}">
                <a16:creationId xmlns:a16="http://schemas.microsoft.com/office/drawing/2014/main" id="{CADB2181-AA93-EE4C-935F-80B429C076BF}"/>
              </a:ext>
            </a:extLst>
          </p:cNvPr>
          <p:cNvSpPr>
            <a:spLocks noGrp="1"/>
          </p:cNvSpPr>
          <p:nvPr>
            <p:ph idx="1"/>
          </p:nvPr>
        </p:nvSpPr>
        <p:spPr>
          <a:xfrm>
            <a:off x="670560" y="1947333"/>
            <a:ext cx="84124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Tree>
    <p:extLst>
      <p:ext uri="{BB962C8B-B14F-4D97-AF65-F5344CB8AC3E}">
        <p14:creationId xmlns:p14="http://schemas.microsoft.com/office/powerpoint/2010/main" val="2756667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unainen_only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D4B87D-9303-5D4D-9616-A055AA0C7FCD}"/>
              </a:ext>
            </a:extLst>
          </p:cNvPr>
          <p:cNvSpPr/>
          <p:nvPr userDrawn="1"/>
        </p:nvSpPr>
        <p:spPr>
          <a:xfrm>
            <a:off x="0" y="0"/>
            <a:ext cx="9753600" cy="7315200"/>
          </a:xfrm>
          <a:prstGeom prst="rect">
            <a:avLst/>
          </a:prstGeom>
          <a:solidFill>
            <a:srgbClr val="E6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64F24"/>
              </a:solidFill>
            </a:endParaRPr>
          </a:p>
        </p:txBody>
      </p:sp>
      <p:sp>
        <p:nvSpPr>
          <p:cNvPr id="2" name="Date Placeholder 1">
            <a:extLst>
              <a:ext uri="{FF2B5EF4-FFF2-40B4-BE49-F238E27FC236}">
                <a16:creationId xmlns:a16="http://schemas.microsoft.com/office/drawing/2014/main" id="{C25616B4-19C9-7B47-9E4F-5DF75AF69E6E}"/>
              </a:ext>
            </a:extLst>
          </p:cNvPr>
          <p:cNvSpPr>
            <a:spLocks noGrp="1"/>
          </p:cNvSpPr>
          <p:nvPr>
            <p:ph type="dt" sz="half" idx="10"/>
          </p:nvPr>
        </p:nvSpPr>
        <p:spPr/>
        <p:txBody>
          <a:bodyPr/>
          <a:lstStyle/>
          <a:p>
            <a:fld id="{5E7B2DD1-AF9F-6945-83C9-88F41C21A098}" type="datetimeFigureOut">
              <a:rPr lang="en-FI" smtClean="0"/>
              <a:t>12/11/2023</a:t>
            </a:fld>
            <a:endParaRPr lang="en-FI"/>
          </a:p>
        </p:txBody>
      </p:sp>
      <p:sp>
        <p:nvSpPr>
          <p:cNvPr id="3" name="Footer Placeholder 2">
            <a:extLst>
              <a:ext uri="{FF2B5EF4-FFF2-40B4-BE49-F238E27FC236}">
                <a16:creationId xmlns:a16="http://schemas.microsoft.com/office/drawing/2014/main" id="{B997B254-7EB6-CE44-A26B-D6144A7AD8C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0ACD5F2-DA48-124C-8424-316AC068EF2B}"/>
              </a:ext>
            </a:extLst>
          </p:cNvPr>
          <p:cNvSpPr>
            <a:spLocks noGrp="1"/>
          </p:cNvSpPr>
          <p:nvPr>
            <p:ph type="sldNum" sz="quarter" idx="12"/>
          </p:nvPr>
        </p:nvSpPr>
        <p:spPr/>
        <p:txBody>
          <a:bodyPr/>
          <a:lstStyle/>
          <a:p>
            <a:fld id="{2943D3D5-5154-4F41-BCB2-F988B701398B}" type="slidenum">
              <a:rPr lang="en-FI" smtClean="0"/>
              <a:t>‹#›</a:t>
            </a:fld>
            <a:endParaRPr lang="en-FI"/>
          </a:p>
        </p:txBody>
      </p:sp>
      <p:sp>
        <p:nvSpPr>
          <p:cNvPr id="7" name="Content Placeholder 2">
            <a:extLst>
              <a:ext uri="{FF2B5EF4-FFF2-40B4-BE49-F238E27FC236}">
                <a16:creationId xmlns:a16="http://schemas.microsoft.com/office/drawing/2014/main" id="{FE39DDD6-05FB-304C-9C0F-EED2C8401781}"/>
              </a:ext>
            </a:extLst>
          </p:cNvPr>
          <p:cNvSpPr>
            <a:spLocks noGrp="1"/>
          </p:cNvSpPr>
          <p:nvPr>
            <p:ph idx="1"/>
          </p:nvPr>
        </p:nvSpPr>
        <p:spPr>
          <a:xfrm>
            <a:off x="4146550" y="1053254"/>
            <a:ext cx="4937760" cy="5198533"/>
          </a:xfrm>
        </p:spPr>
        <p:txBody>
          <a:bodyPr>
            <a:normAutofit/>
          </a:bodyPr>
          <a:lstStyle>
            <a:lvl1pPr marL="0" indent="0" algn="r">
              <a:buNone/>
              <a:defRPr sz="3520" b="1">
                <a:solidFill>
                  <a:schemeClr val="bg1"/>
                </a:solidFill>
              </a:defRPr>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p:txBody>
      </p:sp>
    </p:spTree>
    <p:extLst>
      <p:ext uri="{BB962C8B-B14F-4D97-AF65-F5344CB8AC3E}">
        <p14:creationId xmlns:p14="http://schemas.microsoft.com/office/powerpoint/2010/main" val="253972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8C50E7-1702-FA42-D7BF-C02C2EA268E5}"/>
              </a:ext>
            </a:extLst>
          </p:cNvPr>
          <p:cNvSpPr>
            <a:spLocks noGrp="1"/>
          </p:cNvSpPr>
          <p:nvPr>
            <p:ph type="ctrTitle"/>
          </p:nvPr>
        </p:nvSpPr>
        <p:spPr>
          <a:xfrm>
            <a:off x="1219200" y="1197187"/>
            <a:ext cx="7315200" cy="2546773"/>
          </a:xfrm>
        </p:spPr>
        <p:txBody>
          <a:bodyPr anchor="b"/>
          <a:lstStyle>
            <a:lvl1pPr algn="ctr">
              <a:defRPr sz="4800"/>
            </a:lvl1pPr>
          </a:lstStyle>
          <a:p>
            <a:r>
              <a:rPr lang="fi-FI"/>
              <a:t>Muokkaa ots. perustyyl. napsautt.</a:t>
            </a:r>
          </a:p>
        </p:txBody>
      </p:sp>
      <p:sp>
        <p:nvSpPr>
          <p:cNvPr id="3" name="Alaotsikko 2">
            <a:extLst>
              <a:ext uri="{FF2B5EF4-FFF2-40B4-BE49-F238E27FC236}">
                <a16:creationId xmlns:a16="http://schemas.microsoft.com/office/drawing/2014/main" id="{64497445-1498-6BC7-A377-88FE67FAFB57}"/>
              </a:ext>
            </a:extLst>
          </p:cNvPr>
          <p:cNvSpPr>
            <a:spLocks noGrp="1"/>
          </p:cNvSpPr>
          <p:nvPr>
            <p:ph type="subTitle" idx="1"/>
          </p:nvPr>
        </p:nvSpPr>
        <p:spPr>
          <a:xfrm>
            <a:off x="1219200" y="3842174"/>
            <a:ext cx="73152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4F63BC07-E16C-14BB-1090-37CA30CB7D76}"/>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9A393FFE-F5BA-CF98-FDD8-7266233709E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8551886-2128-B46D-AC7F-3D22B2537371}"/>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342015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404B71-2100-908A-AE66-C26D7DB4F078}"/>
              </a:ext>
            </a:extLst>
          </p:cNvPr>
          <p:cNvSpPr>
            <a:spLocks noGrp="1"/>
          </p:cNvSpPr>
          <p:nvPr>
            <p:ph type="ctrTitle"/>
          </p:nvPr>
        </p:nvSpPr>
        <p:spPr>
          <a:xfrm>
            <a:off x="1219200" y="1197187"/>
            <a:ext cx="7315200" cy="2546773"/>
          </a:xfrm>
        </p:spPr>
        <p:txBody>
          <a:bodyPr anchor="b"/>
          <a:lstStyle>
            <a:lvl1pPr algn="ctr">
              <a:defRPr sz="4800" b="1">
                <a:latin typeface="Lato" panose="020F0502020204030203"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6EBBBA4A-C0A6-7033-BD90-B3B28407BD06}"/>
              </a:ext>
            </a:extLst>
          </p:cNvPr>
          <p:cNvSpPr>
            <a:spLocks noGrp="1"/>
          </p:cNvSpPr>
          <p:nvPr>
            <p:ph type="subTitle" idx="1"/>
          </p:nvPr>
        </p:nvSpPr>
        <p:spPr>
          <a:xfrm>
            <a:off x="1219200" y="3842174"/>
            <a:ext cx="7315200" cy="1766146"/>
          </a:xfrm>
        </p:spPr>
        <p:txBody>
          <a:bodyPr/>
          <a:lstStyle>
            <a:lvl1pPr marL="0" indent="0" algn="ctr">
              <a:buNone/>
              <a:defRPr sz="1920">
                <a:latin typeface="Lato" panose="020F0502020204030203" pitchFamily="34" charset="0"/>
              </a:defRPr>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fi-FI"/>
              <a:t>Muokkaa alaotsikon perustyyliä </a:t>
            </a:r>
            <a:r>
              <a:rPr lang="fi-FI" err="1"/>
              <a:t>napsautt</a:t>
            </a:r>
            <a:r>
              <a:rPr lang="fi-FI"/>
              <a:t>.</a:t>
            </a:r>
          </a:p>
        </p:txBody>
      </p:sp>
      <p:sp>
        <p:nvSpPr>
          <p:cNvPr id="4" name="Päivämäärän paikkamerkki 3">
            <a:extLst>
              <a:ext uri="{FF2B5EF4-FFF2-40B4-BE49-F238E27FC236}">
                <a16:creationId xmlns:a16="http://schemas.microsoft.com/office/drawing/2014/main" id="{4C895DC5-EC12-D790-EAD9-055B57DC43FE}"/>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5" name="Alatunnisteen paikkamerkki 4">
            <a:extLst>
              <a:ext uri="{FF2B5EF4-FFF2-40B4-BE49-F238E27FC236}">
                <a16:creationId xmlns:a16="http://schemas.microsoft.com/office/drawing/2014/main" id="{C28F01BB-EB02-4669-A38B-A6E60C675D3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478AAC7-4398-21BF-2C00-DD017E5B0B68}"/>
              </a:ext>
            </a:extLst>
          </p:cNvPr>
          <p:cNvSpPr>
            <a:spLocks noGrp="1"/>
          </p:cNvSpPr>
          <p:nvPr>
            <p:ph type="sldNum" sz="quarter" idx="12"/>
          </p:nvPr>
        </p:nvSpPr>
        <p:spPr/>
        <p:txBody>
          <a:bodyPr/>
          <a:lstStyle/>
          <a:p>
            <a:fld id="{B9BD3BF2-18B5-4A8E-866F-A063EE8A5ACD}" type="slidenum">
              <a:rPr lang="fi-FI" smtClean="0"/>
              <a:t>‹#›</a:t>
            </a:fld>
            <a:endParaRPr lang="fi-FI"/>
          </a:p>
        </p:txBody>
      </p:sp>
      <p:sp>
        <p:nvSpPr>
          <p:cNvPr id="7" name="Suorakulmio 6">
            <a:extLst>
              <a:ext uri="{FF2B5EF4-FFF2-40B4-BE49-F238E27FC236}">
                <a16:creationId xmlns:a16="http://schemas.microsoft.com/office/drawing/2014/main" id="{D9083C55-7B7F-18C0-8C54-66E39D7788E5}"/>
              </a:ext>
            </a:extLst>
          </p:cNvPr>
          <p:cNvSpPr/>
          <p:nvPr userDrawn="1"/>
        </p:nvSpPr>
        <p:spPr>
          <a:xfrm>
            <a:off x="0" y="6453139"/>
            <a:ext cx="9753600" cy="862061"/>
          </a:xfrm>
          <a:prstGeom prst="rect">
            <a:avLst/>
          </a:prstGeom>
          <a:solidFill>
            <a:srgbClr val="26D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AB217F32-5EEC-8493-1747-FDF5AF9D7B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28246" y="6619028"/>
            <a:ext cx="881842" cy="545524"/>
          </a:xfrm>
          <a:prstGeom prst="rect">
            <a:avLst/>
          </a:prstGeom>
        </p:spPr>
      </p:pic>
      <p:pic>
        <p:nvPicPr>
          <p:cNvPr id="9" name="Kuva 8">
            <a:extLst>
              <a:ext uri="{FF2B5EF4-FFF2-40B4-BE49-F238E27FC236}">
                <a16:creationId xmlns:a16="http://schemas.microsoft.com/office/drawing/2014/main" id="{79191981-DC4F-3BB5-2EE9-0802A49E6DD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0823" y="6402031"/>
            <a:ext cx="1431955" cy="954637"/>
          </a:xfrm>
          <a:prstGeom prst="rect">
            <a:avLst/>
          </a:prstGeom>
        </p:spPr>
      </p:pic>
      <p:pic>
        <p:nvPicPr>
          <p:cNvPr id="10" name="Kuva 9" descr="Kuva, joka sisältää kohteen Fontti, teksti, Grafiikka, logo&#10;&#10;Kuvaus luotu automaattisesti">
            <a:extLst>
              <a:ext uri="{FF2B5EF4-FFF2-40B4-BE49-F238E27FC236}">
                <a16:creationId xmlns:a16="http://schemas.microsoft.com/office/drawing/2014/main" id="{E2BF1B88-F1F3-D374-7434-23367DF5AA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49622" y="6681139"/>
            <a:ext cx="1307869" cy="396420"/>
          </a:xfrm>
          <a:prstGeom prst="rect">
            <a:avLst/>
          </a:prstGeom>
        </p:spPr>
      </p:pic>
      <p:pic>
        <p:nvPicPr>
          <p:cNvPr id="11" name="Kuva 10" descr="Kuva, joka sisältää kohteen Grafiikka, Fontti, ympyrä, logo&#10;&#10;Kuvaus luotu automaattisesti">
            <a:extLst>
              <a:ext uri="{FF2B5EF4-FFF2-40B4-BE49-F238E27FC236}">
                <a16:creationId xmlns:a16="http://schemas.microsoft.com/office/drawing/2014/main" id="{8B01CC99-1950-2C3E-D332-48258AD38A5E}"/>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6063655" y="6558020"/>
            <a:ext cx="949358" cy="649782"/>
          </a:xfrm>
          <a:prstGeom prst="rect">
            <a:avLst/>
          </a:prstGeom>
        </p:spPr>
      </p:pic>
      <p:pic>
        <p:nvPicPr>
          <p:cNvPr id="12" name="Kuva 11" descr="Kuva, joka sisältää kohteen Fontti, kuvakaappaus, teksti, symboli&#10;&#10;Kuvaus luotu automaattisesti">
            <a:extLst>
              <a:ext uri="{FF2B5EF4-FFF2-40B4-BE49-F238E27FC236}">
                <a16:creationId xmlns:a16="http://schemas.microsoft.com/office/drawing/2014/main" id="{5127E24A-1DF7-B193-79EB-F5B060B9C27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9977" y="6569783"/>
            <a:ext cx="2032416" cy="644011"/>
          </a:xfrm>
          <a:prstGeom prst="rect">
            <a:avLst/>
          </a:prstGeom>
        </p:spPr>
      </p:pic>
    </p:spTree>
    <p:extLst>
      <p:ext uri="{BB962C8B-B14F-4D97-AF65-F5344CB8AC3E}">
        <p14:creationId xmlns:p14="http://schemas.microsoft.com/office/powerpoint/2010/main" val="3414666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199879-C092-6BEE-0C89-E498495844C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4770E97-556C-B6A7-7CF7-0F28FB04C36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3156675-4393-FED7-F44F-C893BF3C9898}"/>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5" name="Alatunnisteen paikkamerkki 4">
            <a:extLst>
              <a:ext uri="{FF2B5EF4-FFF2-40B4-BE49-F238E27FC236}">
                <a16:creationId xmlns:a16="http://schemas.microsoft.com/office/drawing/2014/main" id="{B823412E-4A16-A16D-75C8-E4222ADE6CD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AEB29BD-EF5F-4E7A-B5AF-9F8251EAE011}"/>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3619803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D86057-E659-8525-C442-2C1087E2D000}"/>
              </a:ext>
            </a:extLst>
          </p:cNvPr>
          <p:cNvSpPr>
            <a:spLocks noGrp="1"/>
          </p:cNvSpPr>
          <p:nvPr>
            <p:ph type="title"/>
          </p:nvPr>
        </p:nvSpPr>
        <p:spPr>
          <a:xfrm>
            <a:off x="665480" y="1823721"/>
            <a:ext cx="8412480" cy="3042919"/>
          </a:xfrm>
        </p:spPr>
        <p:txBody>
          <a:bodyPr anchor="b"/>
          <a:lstStyle>
            <a:lvl1pPr>
              <a:defRPr sz="4800"/>
            </a:lvl1pPr>
          </a:lstStyle>
          <a:p>
            <a:r>
              <a:rPr lang="fi-FI"/>
              <a:t>Muokkaa ots. perustyyl. napsautt.</a:t>
            </a:r>
          </a:p>
        </p:txBody>
      </p:sp>
      <p:sp>
        <p:nvSpPr>
          <p:cNvPr id="3" name="Tekstin paikkamerkki 2">
            <a:extLst>
              <a:ext uri="{FF2B5EF4-FFF2-40B4-BE49-F238E27FC236}">
                <a16:creationId xmlns:a16="http://schemas.microsoft.com/office/drawing/2014/main" id="{C83D596C-FC74-4718-D3AB-FCFF6F1B8DE5}"/>
              </a:ext>
            </a:extLst>
          </p:cNvPr>
          <p:cNvSpPr>
            <a:spLocks noGrp="1"/>
          </p:cNvSpPr>
          <p:nvPr>
            <p:ph type="body" idx="1"/>
          </p:nvPr>
        </p:nvSpPr>
        <p:spPr>
          <a:xfrm>
            <a:off x="665480" y="4895428"/>
            <a:ext cx="8412480" cy="1600199"/>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4E09B16-A8E1-1EF3-143D-631D7E90B8AE}"/>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5" name="Alatunnisteen paikkamerkki 4">
            <a:extLst>
              <a:ext uri="{FF2B5EF4-FFF2-40B4-BE49-F238E27FC236}">
                <a16:creationId xmlns:a16="http://schemas.microsoft.com/office/drawing/2014/main" id="{55B24DC6-EC95-5CBE-2EE5-71CD5A5197F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7A2E636-9455-3307-2EFA-94D51DE152FC}"/>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3588423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8F949A-AADF-11C7-A8E7-06C820F8CE0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C28AA69-7D03-9696-B56B-9F8E28931FCB}"/>
              </a:ext>
            </a:extLst>
          </p:cNvPr>
          <p:cNvSpPr>
            <a:spLocks noGrp="1"/>
          </p:cNvSpPr>
          <p:nvPr>
            <p:ph sz="half" idx="1"/>
          </p:nvPr>
        </p:nvSpPr>
        <p:spPr>
          <a:xfrm>
            <a:off x="6705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766E29A-89D9-4C44-AFDF-311E453874F9}"/>
              </a:ext>
            </a:extLst>
          </p:cNvPr>
          <p:cNvSpPr>
            <a:spLocks noGrp="1"/>
          </p:cNvSpPr>
          <p:nvPr>
            <p:ph sz="half" idx="2"/>
          </p:nvPr>
        </p:nvSpPr>
        <p:spPr>
          <a:xfrm>
            <a:off x="49377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22986C5-5B21-2AD1-D48D-BF72045CBEC0}"/>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6" name="Alatunnisteen paikkamerkki 5">
            <a:extLst>
              <a:ext uri="{FF2B5EF4-FFF2-40B4-BE49-F238E27FC236}">
                <a16:creationId xmlns:a16="http://schemas.microsoft.com/office/drawing/2014/main" id="{1F6EDB1A-CAA9-D362-9D4D-1F6A2C8407B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E6C5A5-380D-4EAB-C22A-6B209A1565B4}"/>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91436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F8297C-8006-75AD-6D4C-038A35E165E6}"/>
              </a:ext>
            </a:extLst>
          </p:cNvPr>
          <p:cNvSpPr>
            <a:spLocks noGrp="1"/>
          </p:cNvSpPr>
          <p:nvPr>
            <p:ph type="title"/>
          </p:nvPr>
        </p:nvSpPr>
        <p:spPr>
          <a:xfrm>
            <a:off x="671830" y="389467"/>
            <a:ext cx="8412480" cy="1413934"/>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654B728-364F-AC52-A4E9-E56D4A224965}"/>
              </a:ext>
            </a:extLst>
          </p:cNvPr>
          <p:cNvSpPr>
            <a:spLocks noGrp="1"/>
          </p:cNvSpPr>
          <p:nvPr>
            <p:ph type="body" idx="1"/>
          </p:nvPr>
        </p:nvSpPr>
        <p:spPr>
          <a:xfrm>
            <a:off x="671831" y="1793241"/>
            <a:ext cx="412623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1A8EB25-20DB-A2A0-E607-3CA0D8BFDDA6}"/>
              </a:ext>
            </a:extLst>
          </p:cNvPr>
          <p:cNvSpPr>
            <a:spLocks noGrp="1"/>
          </p:cNvSpPr>
          <p:nvPr>
            <p:ph sz="half" idx="2"/>
          </p:nvPr>
        </p:nvSpPr>
        <p:spPr>
          <a:xfrm>
            <a:off x="671831" y="2672080"/>
            <a:ext cx="412623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505F319-B398-B786-B8B7-22859EC5767B}"/>
              </a:ext>
            </a:extLst>
          </p:cNvPr>
          <p:cNvSpPr>
            <a:spLocks noGrp="1"/>
          </p:cNvSpPr>
          <p:nvPr>
            <p:ph type="body" sz="quarter" idx="3"/>
          </p:nvPr>
        </p:nvSpPr>
        <p:spPr>
          <a:xfrm>
            <a:off x="4937760" y="1793241"/>
            <a:ext cx="414655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9977A429-DF66-13F0-7AFE-B3F9F354656D}"/>
              </a:ext>
            </a:extLst>
          </p:cNvPr>
          <p:cNvSpPr>
            <a:spLocks noGrp="1"/>
          </p:cNvSpPr>
          <p:nvPr>
            <p:ph sz="quarter" idx="4"/>
          </p:nvPr>
        </p:nvSpPr>
        <p:spPr>
          <a:xfrm>
            <a:off x="4937760" y="2672080"/>
            <a:ext cx="414655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807294C-A5E1-D4E8-3F5C-70D6ABE4FF5F}"/>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8" name="Alatunnisteen paikkamerkki 7">
            <a:extLst>
              <a:ext uri="{FF2B5EF4-FFF2-40B4-BE49-F238E27FC236}">
                <a16:creationId xmlns:a16="http://schemas.microsoft.com/office/drawing/2014/main" id="{267F9E17-49F1-FF68-A380-3760665F03C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E18B69F-CD24-588B-A3A3-E6C24167E573}"/>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1186413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F0CF2B-1DA9-CA85-F2D3-6BAD33EF004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414476A-4C4F-522F-B5C3-11CF3F9299B2}"/>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4" name="Alatunnisteen paikkamerkki 3">
            <a:extLst>
              <a:ext uri="{FF2B5EF4-FFF2-40B4-BE49-F238E27FC236}">
                <a16:creationId xmlns:a16="http://schemas.microsoft.com/office/drawing/2014/main" id="{C702ADA9-CF6D-373A-B975-CC96B803247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9C6AD99-E1AA-083D-876B-80BE7831DC23}"/>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243006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5AA4DF1-A91D-4F6B-0F93-0BA82E12DBF8}"/>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3" name="Alatunnisteen paikkamerkki 2">
            <a:extLst>
              <a:ext uri="{FF2B5EF4-FFF2-40B4-BE49-F238E27FC236}">
                <a16:creationId xmlns:a16="http://schemas.microsoft.com/office/drawing/2014/main" id="{14A09651-3F28-8026-203E-252DB62F5F1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916378B-9CF5-EEF7-5F87-4DAE69CEB907}"/>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3129833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BB2B53-5B62-9F55-5549-11B51850E455}"/>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Sisällön paikkamerkki 2">
            <a:extLst>
              <a:ext uri="{FF2B5EF4-FFF2-40B4-BE49-F238E27FC236}">
                <a16:creationId xmlns:a16="http://schemas.microsoft.com/office/drawing/2014/main" id="{6D48DA04-D093-9D40-7B0D-BFF961A55592}"/>
              </a:ext>
            </a:extLst>
          </p:cNvPr>
          <p:cNvSpPr>
            <a:spLocks noGrp="1"/>
          </p:cNvSpPr>
          <p:nvPr>
            <p:ph idx="1"/>
          </p:nvPr>
        </p:nvSpPr>
        <p:spPr>
          <a:xfrm>
            <a:off x="4146550" y="1053254"/>
            <a:ext cx="493776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0887DCD-48FB-5069-A06F-C1490B1D251C}"/>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1CE7AD3-B284-88B3-8E93-5D011B333A78}"/>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6" name="Alatunnisteen paikkamerkki 5">
            <a:extLst>
              <a:ext uri="{FF2B5EF4-FFF2-40B4-BE49-F238E27FC236}">
                <a16:creationId xmlns:a16="http://schemas.microsoft.com/office/drawing/2014/main" id="{77272434-195B-8024-BF4A-7C16E7AA091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D6D7AC9-5259-530E-E737-2F725DA580DE}"/>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2767682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0D3035-7380-7311-49F3-950EB41A828D}"/>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Kuvan paikkamerkki 2">
            <a:extLst>
              <a:ext uri="{FF2B5EF4-FFF2-40B4-BE49-F238E27FC236}">
                <a16:creationId xmlns:a16="http://schemas.microsoft.com/office/drawing/2014/main" id="{5A5CD560-7073-6AB7-3056-E63D5CF0109A}"/>
              </a:ext>
            </a:extLst>
          </p:cNvPr>
          <p:cNvSpPr>
            <a:spLocks noGrp="1"/>
          </p:cNvSpPr>
          <p:nvPr>
            <p:ph type="pic" idx="1"/>
          </p:nvPr>
        </p:nvSpPr>
        <p:spPr>
          <a:xfrm>
            <a:off x="4146550" y="1053254"/>
            <a:ext cx="4937760" cy="5198533"/>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fi-FI"/>
          </a:p>
        </p:txBody>
      </p:sp>
      <p:sp>
        <p:nvSpPr>
          <p:cNvPr id="4" name="Tekstin paikkamerkki 3">
            <a:extLst>
              <a:ext uri="{FF2B5EF4-FFF2-40B4-BE49-F238E27FC236}">
                <a16:creationId xmlns:a16="http://schemas.microsoft.com/office/drawing/2014/main" id="{9E9BACF0-C315-F740-7C36-F8AF0E51F9D5}"/>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3E1B12F-18DE-5BA8-9CAD-C5B9DE5E23F7}"/>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6" name="Alatunnisteen paikkamerkki 5">
            <a:extLst>
              <a:ext uri="{FF2B5EF4-FFF2-40B4-BE49-F238E27FC236}">
                <a16:creationId xmlns:a16="http://schemas.microsoft.com/office/drawing/2014/main" id="{E1BDD112-F29B-1173-27EC-E2F969CA4E7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2E6B3DA-6541-346F-22AE-9267784CBACE}"/>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256601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9C5A9-8606-51D3-D4D1-F2D991BA22C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8EF6DB84-F523-DAF2-F3AB-6B204BAF08D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57FD3F3-DE11-9E63-967B-3FEAE04CA388}"/>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5" name="Alatunnisteen paikkamerkki 4">
            <a:extLst>
              <a:ext uri="{FF2B5EF4-FFF2-40B4-BE49-F238E27FC236}">
                <a16:creationId xmlns:a16="http://schemas.microsoft.com/office/drawing/2014/main" id="{262BF9E2-9675-1D76-E959-FAB540CC495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D39168C-073D-0833-17EE-F418AF9B8D97}"/>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289136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F356DF-C1BD-8773-233B-6473059A833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AF17BF-7DBE-B067-224B-4224B03252C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71E7482-A495-C851-6DA5-5416DEC60A23}"/>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E563C509-6D31-BD2C-8E01-0145EF971FA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D6EEFB-7879-0164-6E0B-66169BA1E1ED}"/>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1775745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9D41D8F-26DC-8CB8-9038-EE8C93D9E7F2}"/>
              </a:ext>
            </a:extLst>
          </p:cNvPr>
          <p:cNvSpPr>
            <a:spLocks noGrp="1"/>
          </p:cNvSpPr>
          <p:nvPr>
            <p:ph type="title" orient="vert"/>
          </p:nvPr>
        </p:nvSpPr>
        <p:spPr>
          <a:xfrm>
            <a:off x="6979920" y="389467"/>
            <a:ext cx="2103120" cy="6199294"/>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6FF75A-476B-DF3B-AA8D-8B7017D9F64F}"/>
              </a:ext>
            </a:extLst>
          </p:cNvPr>
          <p:cNvSpPr>
            <a:spLocks noGrp="1"/>
          </p:cNvSpPr>
          <p:nvPr>
            <p:ph type="body" orient="vert" idx="1"/>
          </p:nvPr>
        </p:nvSpPr>
        <p:spPr>
          <a:xfrm>
            <a:off x="670560" y="389467"/>
            <a:ext cx="6187440" cy="619929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345169-FC11-53FF-0E28-5EFF5EB04ED2}"/>
              </a:ext>
            </a:extLst>
          </p:cNvPr>
          <p:cNvSpPr>
            <a:spLocks noGrp="1"/>
          </p:cNvSpPr>
          <p:nvPr>
            <p:ph type="dt" sz="half" idx="10"/>
          </p:nvPr>
        </p:nvSpPr>
        <p:spPr/>
        <p:txBody>
          <a:bodyPr/>
          <a:lstStyle/>
          <a:p>
            <a:fld id="{3BC76043-2710-4872-BCD1-FA2BA8C5CE18}" type="datetimeFigureOut">
              <a:rPr lang="fi-FI" smtClean="0"/>
              <a:t>11.12.2023</a:t>
            </a:fld>
            <a:endParaRPr lang="fi-FI"/>
          </a:p>
        </p:txBody>
      </p:sp>
      <p:sp>
        <p:nvSpPr>
          <p:cNvPr id="5" name="Alatunnisteen paikkamerkki 4">
            <a:extLst>
              <a:ext uri="{FF2B5EF4-FFF2-40B4-BE49-F238E27FC236}">
                <a16:creationId xmlns:a16="http://schemas.microsoft.com/office/drawing/2014/main" id="{F90F2B8D-B985-A1E6-D6E3-6A720F9BE3F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60BEF72-AE1D-8CBD-3794-55D8B4BD6413}"/>
              </a:ext>
            </a:extLst>
          </p:cNvPr>
          <p:cNvSpPr>
            <a:spLocks noGrp="1"/>
          </p:cNvSpPr>
          <p:nvPr>
            <p:ph type="sldNum" sz="quarter" idx="12"/>
          </p:nvPr>
        </p:nvSpPr>
        <p:spPr/>
        <p:txBody>
          <a:bodyPr/>
          <a:lstStyle/>
          <a:p>
            <a:fld id="{B9BD3BF2-18B5-4A8E-866F-A063EE8A5ACD}" type="slidenum">
              <a:rPr lang="fi-FI" smtClean="0"/>
              <a:t>‹#›</a:t>
            </a:fld>
            <a:endParaRPr lang="fi-FI"/>
          </a:p>
        </p:txBody>
      </p:sp>
    </p:spTree>
    <p:extLst>
      <p:ext uri="{BB962C8B-B14F-4D97-AF65-F5344CB8AC3E}">
        <p14:creationId xmlns:p14="http://schemas.microsoft.com/office/powerpoint/2010/main" val="2043525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8C50E7-1702-FA42-D7BF-C02C2EA268E5}"/>
              </a:ext>
            </a:extLst>
          </p:cNvPr>
          <p:cNvSpPr>
            <a:spLocks noGrp="1"/>
          </p:cNvSpPr>
          <p:nvPr>
            <p:ph type="ctrTitle"/>
          </p:nvPr>
        </p:nvSpPr>
        <p:spPr>
          <a:xfrm>
            <a:off x="1219200" y="1197187"/>
            <a:ext cx="7315200" cy="2546773"/>
          </a:xfrm>
        </p:spPr>
        <p:txBody>
          <a:bodyPr anchor="b"/>
          <a:lstStyle>
            <a:lvl1pPr algn="ctr">
              <a:defRPr sz="4800"/>
            </a:lvl1pPr>
          </a:lstStyle>
          <a:p>
            <a:r>
              <a:rPr lang="fi-FI"/>
              <a:t>Muokkaa ots. perustyyl. napsautt.</a:t>
            </a:r>
          </a:p>
        </p:txBody>
      </p:sp>
      <p:sp>
        <p:nvSpPr>
          <p:cNvPr id="3" name="Alaotsikko 2">
            <a:extLst>
              <a:ext uri="{FF2B5EF4-FFF2-40B4-BE49-F238E27FC236}">
                <a16:creationId xmlns:a16="http://schemas.microsoft.com/office/drawing/2014/main" id="{64497445-1498-6BC7-A377-88FE67FAFB57}"/>
              </a:ext>
            </a:extLst>
          </p:cNvPr>
          <p:cNvSpPr>
            <a:spLocks noGrp="1"/>
          </p:cNvSpPr>
          <p:nvPr>
            <p:ph type="subTitle" idx="1"/>
          </p:nvPr>
        </p:nvSpPr>
        <p:spPr>
          <a:xfrm>
            <a:off x="1219200" y="3842174"/>
            <a:ext cx="73152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4F63BC07-E16C-14BB-1090-37CA30CB7D76}"/>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9A393FFE-F5BA-CF98-FDD8-7266233709E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8551886-2128-B46D-AC7F-3D22B2537371}"/>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4018630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F356DF-C1BD-8773-233B-6473059A833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AF17BF-7DBE-B067-224B-4224B03252C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71E7482-A495-C851-6DA5-5416DEC60A23}"/>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E563C509-6D31-BD2C-8E01-0145EF971FA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D6EEFB-7879-0164-6E0B-66169BA1E1ED}"/>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256176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CC6903-BAF6-5A83-66E7-45F031A32128}"/>
              </a:ext>
            </a:extLst>
          </p:cNvPr>
          <p:cNvSpPr>
            <a:spLocks noGrp="1"/>
          </p:cNvSpPr>
          <p:nvPr>
            <p:ph type="title"/>
          </p:nvPr>
        </p:nvSpPr>
        <p:spPr>
          <a:xfrm>
            <a:off x="665480" y="1823721"/>
            <a:ext cx="8412480" cy="3042919"/>
          </a:xfrm>
        </p:spPr>
        <p:txBody>
          <a:bodyPr anchor="b"/>
          <a:lstStyle>
            <a:lvl1pPr>
              <a:defRPr sz="4800"/>
            </a:lvl1pPr>
          </a:lstStyle>
          <a:p>
            <a:r>
              <a:rPr lang="fi-FI"/>
              <a:t>Muokkaa ots. perustyyl. napsautt.</a:t>
            </a:r>
          </a:p>
        </p:txBody>
      </p:sp>
      <p:sp>
        <p:nvSpPr>
          <p:cNvPr id="3" name="Tekstin paikkamerkki 2">
            <a:extLst>
              <a:ext uri="{FF2B5EF4-FFF2-40B4-BE49-F238E27FC236}">
                <a16:creationId xmlns:a16="http://schemas.microsoft.com/office/drawing/2014/main" id="{CE9CF87B-0641-C145-0318-5061B65965F7}"/>
              </a:ext>
            </a:extLst>
          </p:cNvPr>
          <p:cNvSpPr>
            <a:spLocks noGrp="1"/>
          </p:cNvSpPr>
          <p:nvPr>
            <p:ph type="body" idx="1"/>
          </p:nvPr>
        </p:nvSpPr>
        <p:spPr>
          <a:xfrm>
            <a:off x="665480" y="4895428"/>
            <a:ext cx="8412480" cy="1600199"/>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1C3C952-E7EE-5FBF-1C3A-68E73A14CC63}"/>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0CFE8101-68EE-85AA-BE88-69C5175301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17EC5DD-18A9-1B27-436A-18BA97076BA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766234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C78CC1-8450-7E7A-F934-2DC178A85A9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8C3C233-C92E-9886-3377-2E76577ED2F9}"/>
              </a:ext>
            </a:extLst>
          </p:cNvPr>
          <p:cNvSpPr>
            <a:spLocks noGrp="1"/>
          </p:cNvSpPr>
          <p:nvPr>
            <p:ph sz="half" idx="1"/>
          </p:nvPr>
        </p:nvSpPr>
        <p:spPr>
          <a:xfrm>
            <a:off x="6705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B6FBE8A-37F6-EB3C-01D1-8D6C60EE2123}"/>
              </a:ext>
            </a:extLst>
          </p:cNvPr>
          <p:cNvSpPr>
            <a:spLocks noGrp="1"/>
          </p:cNvSpPr>
          <p:nvPr>
            <p:ph sz="half" idx="2"/>
          </p:nvPr>
        </p:nvSpPr>
        <p:spPr>
          <a:xfrm>
            <a:off x="49377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EBDEC76-6732-69E0-0061-BF57C4FBD30F}"/>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71C5D95A-90F9-D18B-80E5-E460879A952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E38A9E3-193E-0FE9-45FA-D1FA34D05A8B}"/>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428531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8763A7-D095-0BDE-4289-D525C729CD58}"/>
              </a:ext>
            </a:extLst>
          </p:cNvPr>
          <p:cNvSpPr>
            <a:spLocks noGrp="1"/>
          </p:cNvSpPr>
          <p:nvPr>
            <p:ph type="title"/>
          </p:nvPr>
        </p:nvSpPr>
        <p:spPr>
          <a:xfrm>
            <a:off x="671830" y="389467"/>
            <a:ext cx="8412480" cy="1413934"/>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05D92FEF-6DC7-9CE5-B1CA-B703769F6029}"/>
              </a:ext>
            </a:extLst>
          </p:cNvPr>
          <p:cNvSpPr>
            <a:spLocks noGrp="1"/>
          </p:cNvSpPr>
          <p:nvPr>
            <p:ph type="body" idx="1"/>
          </p:nvPr>
        </p:nvSpPr>
        <p:spPr>
          <a:xfrm>
            <a:off x="671831" y="1793241"/>
            <a:ext cx="412623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D7599FAD-8FC8-BE90-785D-94E616342429}"/>
              </a:ext>
            </a:extLst>
          </p:cNvPr>
          <p:cNvSpPr>
            <a:spLocks noGrp="1"/>
          </p:cNvSpPr>
          <p:nvPr>
            <p:ph sz="half" idx="2"/>
          </p:nvPr>
        </p:nvSpPr>
        <p:spPr>
          <a:xfrm>
            <a:off x="671831" y="2672080"/>
            <a:ext cx="412623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EC6D9DA-FC20-2B13-B70C-699E5B0D65E4}"/>
              </a:ext>
            </a:extLst>
          </p:cNvPr>
          <p:cNvSpPr>
            <a:spLocks noGrp="1"/>
          </p:cNvSpPr>
          <p:nvPr>
            <p:ph type="body" sz="quarter" idx="3"/>
          </p:nvPr>
        </p:nvSpPr>
        <p:spPr>
          <a:xfrm>
            <a:off x="4937760" y="1793241"/>
            <a:ext cx="414655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816822F-4906-DB7B-4205-EF4F6387EF42}"/>
              </a:ext>
            </a:extLst>
          </p:cNvPr>
          <p:cNvSpPr>
            <a:spLocks noGrp="1"/>
          </p:cNvSpPr>
          <p:nvPr>
            <p:ph sz="quarter" idx="4"/>
          </p:nvPr>
        </p:nvSpPr>
        <p:spPr>
          <a:xfrm>
            <a:off x="4937760" y="2672080"/>
            <a:ext cx="414655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F818B85-B9C9-6006-54B2-584DE09FB684}"/>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8" name="Alatunnisteen paikkamerkki 7">
            <a:extLst>
              <a:ext uri="{FF2B5EF4-FFF2-40B4-BE49-F238E27FC236}">
                <a16:creationId xmlns:a16="http://schemas.microsoft.com/office/drawing/2014/main" id="{48425BC4-385B-5380-9C53-B2022F0DC06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CAD3933-80E5-1177-1438-3E897FF414A9}"/>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198185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3417D3-7DBD-1A1A-B330-8A8D3C49979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B58A21F-9E9D-DB9F-E133-B6E68006845B}"/>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4" name="Alatunnisteen paikkamerkki 3">
            <a:extLst>
              <a:ext uri="{FF2B5EF4-FFF2-40B4-BE49-F238E27FC236}">
                <a16:creationId xmlns:a16="http://schemas.microsoft.com/office/drawing/2014/main" id="{67AEFE14-F7E7-5D95-05D7-5FE0090FBA5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1832733-9835-E75B-197A-8BAC39BA0CF6}"/>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091905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C069FF3-5523-2F07-955C-75D8299DA969}"/>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3" name="Alatunnisteen paikkamerkki 2">
            <a:extLst>
              <a:ext uri="{FF2B5EF4-FFF2-40B4-BE49-F238E27FC236}">
                <a16:creationId xmlns:a16="http://schemas.microsoft.com/office/drawing/2014/main" id="{A5597F15-D9B0-F542-10D7-091CA43F17D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0B16855-4B8C-387F-23BE-99517460012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385637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3DCB36-6FD5-A96A-E181-CF5CD8416B64}"/>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Sisällön paikkamerkki 2">
            <a:extLst>
              <a:ext uri="{FF2B5EF4-FFF2-40B4-BE49-F238E27FC236}">
                <a16:creationId xmlns:a16="http://schemas.microsoft.com/office/drawing/2014/main" id="{DAE54347-DA4B-D64E-6754-F5623BC4FC9E}"/>
              </a:ext>
            </a:extLst>
          </p:cNvPr>
          <p:cNvSpPr>
            <a:spLocks noGrp="1"/>
          </p:cNvSpPr>
          <p:nvPr>
            <p:ph idx="1"/>
          </p:nvPr>
        </p:nvSpPr>
        <p:spPr>
          <a:xfrm>
            <a:off x="4146550" y="1053254"/>
            <a:ext cx="493776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662FACF-FAC5-AD4D-751C-174C778C8D56}"/>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1479A93-1AE3-1E86-C250-C2858E626154}"/>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45243D39-7E46-AB3B-9425-A55B517167E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6FF67FA-B2F0-CA14-E064-1D1BD235C04B}"/>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2652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17F100-4029-77C7-3FBE-6D8ABBF8130F}"/>
              </a:ext>
            </a:extLst>
          </p:cNvPr>
          <p:cNvSpPr>
            <a:spLocks noGrp="1"/>
          </p:cNvSpPr>
          <p:nvPr>
            <p:ph type="title"/>
          </p:nvPr>
        </p:nvSpPr>
        <p:spPr>
          <a:xfrm>
            <a:off x="671831" y="487680"/>
            <a:ext cx="3145790" cy="1706880"/>
          </a:xfrm>
        </p:spPr>
        <p:txBody>
          <a:bodyPr anchor="b"/>
          <a:lstStyle>
            <a:lvl1pPr>
              <a:defRPr sz="2560"/>
            </a:lvl1pPr>
          </a:lstStyle>
          <a:p>
            <a:r>
              <a:rPr lang="fi-FI"/>
              <a:t>Muokkaa ots. perustyyl. napsautt.</a:t>
            </a:r>
          </a:p>
        </p:txBody>
      </p:sp>
      <p:sp>
        <p:nvSpPr>
          <p:cNvPr id="3" name="Kuvan paikkamerkki 2">
            <a:extLst>
              <a:ext uri="{FF2B5EF4-FFF2-40B4-BE49-F238E27FC236}">
                <a16:creationId xmlns:a16="http://schemas.microsoft.com/office/drawing/2014/main" id="{F207C765-2162-AEC9-192A-78614158DB69}"/>
              </a:ext>
            </a:extLst>
          </p:cNvPr>
          <p:cNvSpPr>
            <a:spLocks noGrp="1"/>
          </p:cNvSpPr>
          <p:nvPr>
            <p:ph type="pic" idx="1"/>
          </p:nvPr>
        </p:nvSpPr>
        <p:spPr>
          <a:xfrm>
            <a:off x="4146550" y="1053254"/>
            <a:ext cx="4937760" cy="5198533"/>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fi-FI"/>
          </a:p>
        </p:txBody>
      </p:sp>
      <p:sp>
        <p:nvSpPr>
          <p:cNvPr id="4" name="Tekstin paikkamerkki 3">
            <a:extLst>
              <a:ext uri="{FF2B5EF4-FFF2-40B4-BE49-F238E27FC236}">
                <a16:creationId xmlns:a16="http://schemas.microsoft.com/office/drawing/2014/main" id="{747DE684-3F53-5BF8-822C-7708466615E4}"/>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A426786-6207-C7E9-FCBC-55F4EA319E9C}"/>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7765C166-2D80-C640-A2F3-BA0E11B901D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CD258B8-DBC5-70A9-DE2F-22B1C4A1FB5F}"/>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43590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CC6903-BAF6-5A83-66E7-45F031A32128}"/>
              </a:ext>
            </a:extLst>
          </p:cNvPr>
          <p:cNvSpPr>
            <a:spLocks noGrp="1"/>
          </p:cNvSpPr>
          <p:nvPr>
            <p:ph type="title"/>
          </p:nvPr>
        </p:nvSpPr>
        <p:spPr>
          <a:xfrm>
            <a:off x="665480" y="1823721"/>
            <a:ext cx="8412480" cy="3042919"/>
          </a:xfrm>
        </p:spPr>
        <p:txBody>
          <a:bodyPr anchor="b"/>
          <a:lstStyle>
            <a:lvl1pPr>
              <a:defRPr sz="4800"/>
            </a:lvl1pPr>
          </a:lstStyle>
          <a:p>
            <a:r>
              <a:rPr lang="fi-FI"/>
              <a:t>Muokkaa ots. perustyyl. napsautt.</a:t>
            </a:r>
          </a:p>
        </p:txBody>
      </p:sp>
      <p:sp>
        <p:nvSpPr>
          <p:cNvPr id="3" name="Tekstin paikkamerkki 2">
            <a:extLst>
              <a:ext uri="{FF2B5EF4-FFF2-40B4-BE49-F238E27FC236}">
                <a16:creationId xmlns:a16="http://schemas.microsoft.com/office/drawing/2014/main" id="{CE9CF87B-0641-C145-0318-5061B65965F7}"/>
              </a:ext>
            </a:extLst>
          </p:cNvPr>
          <p:cNvSpPr>
            <a:spLocks noGrp="1"/>
          </p:cNvSpPr>
          <p:nvPr>
            <p:ph type="body" idx="1"/>
          </p:nvPr>
        </p:nvSpPr>
        <p:spPr>
          <a:xfrm>
            <a:off x="665480" y="4895428"/>
            <a:ext cx="8412480" cy="1600199"/>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1C3C952-E7EE-5FBF-1C3A-68E73A14CC63}"/>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0CFE8101-68EE-85AA-BE88-69C5175301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17EC5DD-18A9-1B27-436A-18BA97076BA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2711209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3742E3-ABE7-CC82-BBF1-5AABFE776E5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61387C7-CC4C-FDBB-471B-D408F203F33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7C15804-D590-41C8-99F3-09AF7D87753B}"/>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F5CC271C-1453-D8D6-0301-C0AD2668F3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C890B6F-E552-F5F7-8BF2-6C7CACB5D77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403844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6BA3587-D324-1AF4-773A-1F9E0E7B272C}"/>
              </a:ext>
            </a:extLst>
          </p:cNvPr>
          <p:cNvSpPr>
            <a:spLocks noGrp="1"/>
          </p:cNvSpPr>
          <p:nvPr>
            <p:ph type="title" orient="vert"/>
          </p:nvPr>
        </p:nvSpPr>
        <p:spPr>
          <a:xfrm>
            <a:off x="6979920" y="389467"/>
            <a:ext cx="2103120" cy="6199294"/>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3795593-18B2-745D-5988-8A9216540763}"/>
              </a:ext>
            </a:extLst>
          </p:cNvPr>
          <p:cNvSpPr>
            <a:spLocks noGrp="1"/>
          </p:cNvSpPr>
          <p:nvPr>
            <p:ph type="body" orient="vert" idx="1"/>
          </p:nvPr>
        </p:nvSpPr>
        <p:spPr>
          <a:xfrm>
            <a:off x="670560" y="389467"/>
            <a:ext cx="6187440" cy="619929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4CE25B7-D67E-2880-2795-1E7A19E94E3E}"/>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0846633E-1D61-A771-5256-21F5EA292D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739ACF-5770-711E-BE90-FBF9AD3FDF05}"/>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1383467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unainen_headline_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616B4-19C9-7B47-9E4F-5DF75AF69E6E}"/>
              </a:ext>
            </a:extLst>
          </p:cNvPr>
          <p:cNvSpPr>
            <a:spLocks noGrp="1"/>
          </p:cNvSpPr>
          <p:nvPr>
            <p:ph type="dt" sz="half" idx="10"/>
          </p:nvPr>
        </p:nvSpPr>
        <p:spPr/>
        <p:txBody>
          <a:bodyPr/>
          <a:lstStyle/>
          <a:p>
            <a:fld id="{5E7B2DD1-AF9F-6945-83C9-88F41C21A098}" type="datetimeFigureOut">
              <a:rPr lang="en-FI" smtClean="0"/>
              <a:t>12/11/2023</a:t>
            </a:fld>
            <a:endParaRPr lang="en-FI"/>
          </a:p>
        </p:txBody>
      </p:sp>
      <p:sp>
        <p:nvSpPr>
          <p:cNvPr id="3" name="Footer Placeholder 2">
            <a:extLst>
              <a:ext uri="{FF2B5EF4-FFF2-40B4-BE49-F238E27FC236}">
                <a16:creationId xmlns:a16="http://schemas.microsoft.com/office/drawing/2014/main" id="{B997B254-7EB6-CE44-A26B-D6144A7AD8C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0ACD5F2-DA48-124C-8424-316AC068EF2B}"/>
              </a:ext>
            </a:extLst>
          </p:cNvPr>
          <p:cNvSpPr>
            <a:spLocks noGrp="1"/>
          </p:cNvSpPr>
          <p:nvPr>
            <p:ph type="sldNum" sz="quarter" idx="12"/>
          </p:nvPr>
        </p:nvSpPr>
        <p:spPr/>
        <p:txBody>
          <a:bodyPr/>
          <a:lstStyle/>
          <a:p>
            <a:fld id="{2943D3D5-5154-4F41-BCB2-F988B701398B}" type="slidenum">
              <a:rPr lang="en-FI" smtClean="0"/>
              <a:t>‹#›</a:t>
            </a:fld>
            <a:endParaRPr lang="en-FI"/>
          </a:p>
        </p:txBody>
      </p:sp>
      <p:pic>
        <p:nvPicPr>
          <p:cNvPr id="8" name="Picture 7">
            <a:extLst>
              <a:ext uri="{FF2B5EF4-FFF2-40B4-BE49-F238E27FC236}">
                <a16:creationId xmlns:a16="http://schemas.microsoft.com/office/drawing/2014/main" id="{0E22486C-E032-B94D-9391-AD913FB4E5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60582" y="2537553"/>
            <a:ext cx="2032436" cy="2240095"/>
          </a:xfrm>
          <a:prstGeom prst="rect">
            <a:avLst/>
          </a:prstGeom>
        </p:spPr>
      </p:pic>
      <p:sp>
        <p:nvSpPr>
          <p:cNvPr id="9" name="Rectangle 8">
            <a:extLst>
              <a:ext uri="{FF2B5EF4-FFF2-40B4-BE49-F238E27FC236}">
                <a16:creationId xmlns:a16="http://schemas.microsoft.com/office/drawing/2014/main" id="{01DDC010-48C0-4745-9CFC-382BD5526F97}"/>
              </a:ext>
            </a:extLst>
          </p:cNvPr>
          <p:cNvSpPr/>
          <p:nvPr userDrawn="1"/>
        </p:nvSpPr>
        <p:spPr>
          <a:xfrm>
            <a:off x="-1" y="0"/>
            <a:ext cx="9753600" cy="1766957"/>
          </a:xfrm>
          <a:prstGeom prst="rect">
            <a:avLst/>
          </a:prstGeom>
          <a:solidFill>
            <a:srgbClr val="E6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Title 1">
            <a:extLst>
              <a:ext uri="{FF2B5EF4-FFF2-40B4-BE49-F238E27FC236}">
                <a16:creationId xmlns:a16="http://schemas.microsoft.com/office/drawing/2014/main" id="{18EB87E8-A060-6749-BE41-702572D42353}"/>
              </a:ext>
            </a:extLst>
          </p:cNvPr>
          <p:cNvSpPr>
            <a:spLocks noGrp="1"/>
          </p:cNvSpPr>
          <p:nvPr>
            <p:ph type="title"/>
          </p:nvPr>
        </p:nvSpPr>
        <p:spPr>
          <a:xfrm>
            <a:off x="670560" y="389467"/>
            <a:ext cx="8412480" cy="1413934"/>
          </a:xfrm>
        </p:spPr>
        <p:txBody>
          <a:bodyPr/>
          <a:lstStyle>
            <a:lvl1pPr>
              <a:defRPr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i-FI"/>
              <a:t>Muokkaa ots. perustyyl. napsautt.</a:t>
            </a:r>
            <a:endParaRPr lang="en-FI" dirty="0"/>
          </a:p>
        </p:txBody>
      </p:sp>
      <p:sp>
        <p:nvSpPr>
          <p:cNvPr id="12" name="Content Placeholder 2">
            <a:extLst>
              <a:ext uri="{FF2B5EF4-FFF2-40B4-BE49-F238E27FC236}">
                <a16:creationId xmlns:a16="http://schemas.microsoft.com/office/drawing/2014/main" id="{CADB2181-AA93-EE4C-935F-80B429C076BF}"/>
              </a:ext>
            </a:extLst>
          </p:cNvPr>
          <p:cNvSpPr>
            <a:spLocks noGrp="1"/>
          </p:cNvSpPr>
          <p:nvPr>
            <p:ph idx="1"/>
          </p:nvPr>
        </p:nvSpPr>
        <p:spPr>
          <a:xfrm>
            <a:off x="670560" y="1947333"/>
            <a:ext cx="84124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pic>
        <p:nvPicPr>
          <p:cNvPr id="14" name="Picture 13">
            <a:extLst>
              <a:ext uri="{FF2B5EF4-FFF2-40B4-BE49-F238E27FC236}">
                <a16:creationId xmlns:a16="http://schemas.microsoft.com/office/drawing/2014/main" id="{DCB50942-046D-414D-930D-DC6B969656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07330" y="1"/>
            <a:ext cx="1728020" cy="1904576"/>
          </a:xfrm>
          <a:prstGeom prst="rect">
            <a:avLst/>
          </a:prstGeom>
        </p:spPr>
      </p:pic>
    </p:spTree>
    <p:extLst>
      <p:ext uri="{BB962C8B-B14F-4D97-AF65-F5344CB8AC3E}">
        <p14:creationId xmlns:p14="http://schemas.microsoft.com/office/powerpoint/2010/main" val="4236121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unainen_only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D4B87D-9303-5D4D-9616-A055AA0C7FCD}"/>
              </a:ext>
            </a:extLst>
          </p:cNvPr>
          <p:cNvSpPr/>
          <p:nvPr userDrawn="1"/>
        </p:nvSpPr>
        <p:spPr>
          <a:xfrm>
            <a:off x="0" y="0"/>
            <a:ext cx="9753600" cy="7315200"/>
          </a:xfrm>
          <a:prstGeom prst="rect">
            <a:avLst/>
          </a:prstGeom>
          <a:solidFill>
            <a:srgbClr val="E6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64F24"/>
              </a:solidFill>
            </a:endParaRPr>
          </a:p>
        </p:txBody>
      </p:sp>
      <p:sp>
        <p:nvSpPr>
          <p:cNvPr id="2" name="Date Placeholder 1">
            <a:extLst>
              <a:ext uri="{FF2B5EF4-FFF2-40B4-BE49-F238E27FC236}">
                <a16:creationId xmlns:a16="http://schemas.microsoft.com/office/drawing/2014/main" id="{C25616B4-19C9-7B47-9E4F-5DF75AF69E6E}"/>
              </a:ext>
            </a:extLst>
          </p:cNvPr>
          <p:cNvSpPr>
            <a:spLocks noGrp="1"/>
          </p:cNvSpPr>
          <p:nvPr>
            <p:ph type="dt" sz="half" idx="10"/>
          </p:nvPr>
        </p:nvSpPr>
        <p:spPr/>
        <p:txBody>
          <a:bodyPr/>
          <a:lstStyle/>
          <a:p>
            <a:fld id="{5E7B2DD1-AF9F-6945-83C9-88F41C21A098}" type="datetimeFigureOut">
              <a:rPr lang="en-FI" smtClean="0"/>
              <a:t>12/11/2023</a:t>
            </a:fld>
            <a:endParaRPr lang="en-FI"/>
          </a:p>
        </p:txBody>
      </p:sp>
      <p:sp>
        <p:nvSpPr>
          <p:cNvPr id="3" name="Footer Placeholder 2">
            <a:extLst>
              <a:ext uri="{FF2B5EF4-FFF2-40B4-BE49-F238E27FC236}">
                <a16:creationId xmlns:a16="http://schemas.microsoft.com/office/drawing/2014/main" id="{B997B254-7EB6-CE44-A26B-D6144A7AD8C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0ACD5F2-DA48-124C-8424-316AC068EF2B}"/>
              </a:ext>
            </a:extLst>
          </p:cNvPr>
          <p:cNvSpPr>
            <a:spLocks noGrp="1"/>
          </p:cNvSpPr>
          <p:nvPr>
            <p:ph type="sldNum" sz="quarter" idx="12"/>
          </p:nvPr>
        </p:nvSpPr>
        <p:spPr/>
        <p:txBody>
          <a:bodyPr/>
          <a:lstStyle/>
          <a:p>
            <a:fld id="{2943D3D5-5154-4F41-BCB2-F988B701398B}" type="slidenum">
              <a:rPr lang="en-FI" smtClean="0"/>
              <a:t>‹#›</a:t>
            </a:fld>
            <a:endParaRPr lang="en-FI"/>
          </a:p>
        </p:txBody>
      </p:sp>
      <p:sp>
        <p:nvSpPr>
          <p:cNvPr id="7" name="Content Placeholder 2">
            <a:extLst>
              <a:ext uri="{FF2B5EF4-FFF2-40B4-BE49-F238E27FC236}">
                <a16:creationId xmlns:a16="http://schemas.microsoft.com/office/drawing/2014/main" id="{FE39DDD6-05FB-304C-9C0F-EED2C8401781}"/>
              </a:ext>
            </a:extLst>
          </p:cNvPr>
          <p:cNvSpPr>
            <a:spLocks noGrp="1"/>
          </p:cNvSpPr>
          <p:nvPr>
            <p:ph idx="1"/>
          </p:nvPr>
        </p:nvSpPr>
        <p:spPr>
          <a:xfrm>
            <a:off x="4146550" y="1053254"/>
            <a:ext cx="4937760" cy="5198533"/>
          </a:xfrm>
        </p:spPr>
        <p:txBody>
          <a:bodyPr>
            <a:normAutofit/>
          </a:bodyPr>
          <a:lstStyle>
            <a:lvl1pPr marL="0" indent="0" algn="r">
              <a:buNone/>
              <a:defRPr sz="3520" b="1">
                <a:solidFill>
                  <a:schemeClr val="bg1"/>
                </a:solidFill>
              </a:defRPr>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p:txBody>
      </p:sp>
    </p:spTree>
    <p:extLst>
      <p:ext uri="{BB962C8B-B14F-4D97-AF65-F5344CB8AC3E}">
        <p14:creationId xmlns:p14="http://schemas.microsoft.com/office/powerpoint/2010/main" val="31679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C78CC1-8450-7E7A-F934-2DC178A85A9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8C3C233-C92E-9886-3377-2E76577ED2F9}"/>
              </a:ext>
            </a:extLst>
          </p:cNvPr>
          <p:cNvSpPr>
            <a:spLocks noGrp="1"/>
          </p:cNvSpPr>
          <p:nvPr>
            <p:ph sz="half" idx="1"/>
          </p:nvPr>
        </p:nvSpPr>
        <p:spPr>
          <a:xfrm>
            <a:off x="6705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B6FBE8A-37F6-EB3C-01D1-8D6C60EE2123}"/>
              </a:ext>
            </a:extLst>
          </p:cNvPr>
          <p:cNvSpPr>
            <a:spLocks noGrp="1"/>
          </p:cNvSpPr>
          <p:nvPr>
            <p:ph sz="half" idx="2"/>
          </p:nvPr>
        </p:nvSpPr>
        <p:spPr>
          <a:xfrm>
            <a:off x="4937760" y="1947333"/>
            <a:ext cx="4145280" cy="46414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EBDEC76-6732-69E0-0061-BF57C4FBD30F}"/>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6" name="Alatunnisteen paikkamerkki 5">
            <a:extLst>
              <a:ext uri="{FF2B5EF4-FFF2-40B4-BE49-F238E27FC236}">
                <a16:creationId xmlns:a16="http://schemas.microsoft.com/office/drawing/2014/main" id="{71C5D95A-90F9-D18B-80E5-E460879A952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E38A9E3-193E-0FE9-45FA-D1FA34D05A8B}"/>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405954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8763A7-D095-0BDE-4289-D525C729CD58}"/>
              </a:ext>
            </a:extLst>
          </p:cNvPr>
          <p:cNvSpPr>
            <a:spLocks noGrp="1"/>
          </p:cNvSpPr>
          <p:nvPr>
            <p:ph type="title"/>
          </p:nvPr>
        </p:nvSpPr>
        <p:spPr>
          <a:xfrm>
            <a:off x="671830" y="389467"/>
            <a:ext cx="8412480" cy="1413934"/>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05D92FEF-6DC7-9CE5-B1CA-B703769F6029}"/>
              </a:ext>
            </a:extLst>
          </p:cNvPr>
          <p:cNvSpPr>
            <a:spLocks noGrp="1"/>
          </p:cNvSpPr>
          <p:nvPr>
            <p:ph type="body" idx="1"/>
          </p:nvPr>
        </p:nvSpPr>
        <p:spPr>
          <a:xfrm>
            <a:off x="671831" y="1793241"/>
            <a:ext cx="412623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D7599FAD-8FC8-BE90-785D-94E616342429}"/>
              </a:ext>
            </a:extLst>
          </p:cNvPr>
          <p:cNvSpPr>
            <a:spLocks noGrp="1"/>
          </p:cNvSpPr>
          <p:nvPr>
            <p:ph sz="half" idx="2"/>
          </p:nvPr>
        </p:nvSpPr>
        <p:spPr>
          <a:xfrm>
            <a:off x="671831" y="2672080"/>
            <a:ext cx="412623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EC6D9DA-FC20-2B13-B70C-699E5B0D65E4}"/>
              </a:ext>
            </a:extLst>
          </p:cNvPr>
          <p:cNvSpPr>
            <a:spLocks noGrp="1"/>
          </p:cNvSpPr>
          <p:nvPr>
            <p:ph type="body" sz="quarter" idx="3"/>
          </p:nvPr>
        </p:nvSpPr>
        <p:spPr>
          <a:xfrm>
            <a:off x="4937760" y="1793241"/>
            <a:ext cx="414655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816822F-4906-DB7B-4205-EF4F6387EF42}"/>
              </a:ext>
            </a:extLst>
          </p:cNvPr>
          <p:cNvSpPr>
            <a:spLocks noGrp="1"/>
          </p:cNvSpPr>
          <p:nvPr>
            <p:ph sz="quarter" idx="4"/>
          </p:nvPr>
        </p:nvSpPr>
        <p:spPr>
          <a:xfrm>
            <a:off x="4937760" y="2672080"/>
            <a:ext cx="4146550" cy="39302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F818B85-B9C9-6006-54B2-584DE09FB684}"/>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8" name="Alatunnisteen paikkamerkki 7">
            <a:extLst>
              <a:ext uri="{FF2B5EF4-FFF2-40B4-BE49-F238E27FC236}">
                <a16:creationId xmlns:a16="http://schemas.microsoft.com/office/drawing/2014/main" id="{48425BC4-385B-5380-9C53-B2022F0DC06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CAD3933-80E5-1177-1438-3E897FF414A9}"/>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318570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3417D3-7DBD-1A1A-B330-8A8D3C49979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B58A21F-9E9D-DB9F-E133-B6E68006845B}"/>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4" name="Alatunnisteen paikkamerkki 3">
            <a:extLst>
              <a:ext uri="{FF2B5EF4-FFF2-40B4-BE49-F238E27FC236}">
                <a16:creationId xmlns:a16="http://schemas.microsoft.com/office/drawing/2014/main" id="{67AEFE14-F7E7-5D95-05D7-5FE0090FBA5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1832733-9835-E75B-197A-8BAC39BA0CF6}"/>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81842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C069FF3-5523-2F07-955C-75D8299DA969}"/>
              </a:ext>
            </a:extLst>
          </p:cNvPr>
          <p:cNvSpPr>
            <a:spLocks noGrp="1"/>
          </p:cNvSpPr>
          <p:nvPr>
            <p:ph type="dt" sz="half" idx="10"/>
          </p:nvPr>
        </p:nvSpPr>
        <p:spPr/>
        <p:txBody>
          <a:bodyPr/>
          <a:lstStyle/>
          <a:p>
            <a:fld id="{797919A5-728E-442A-B183-43D120AEA372}" type="datetimeFigureOut">
              <a:rPr lang="fi-FI" smtClean="0"/>
              <a:t>11.12.2023</a:t>
            </a:fld>
            <a:endParaRPr lang="fi-FI"/>
          </a:p>
        </p:txBody>
      </p:sp>
      <p:sp>
        <p:nvSpPr>
          <p:cNvPr id="3" name="Alatunnisteen paikkamerkki 2">
            <a:extLst>
              <a:ext uri="{FF2B5EF4-FFF2-40B4-BE49-F238E27FC236}">
                <a16:creationId xmlns:a16="http://schemas.microsoft.com/office/drawing/2014/main" id="{A5597F15-D9B0-F542-10D7-091CA43F17D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0B16855-4B8C-387F-23BE-995174600120}"/>
              </a:ext>
            </a:extLst>
          </p:cNvPr>
          <p:cNvSpPr>
            <a:spLocks noGrp="1"/>
          </p:cNvSpPr>
          <p:nvPr>
            <p:ph type="sldNum" sz="quarter" idx="12"/>
          </p:nvPr>
        </p:nvSpPr>
        <p:spPr/>
        <p:txBody>
          <a:bodyPr/>
          <a:lstStyle/>
          <a:p>
            <a:fld id="{451D9600-3F92-411E-AE3E-259FB1619FA2}" type="slidenum">
              <a:rPr lang="fi-FI" smtClean="0"/>
              <a:t>‹#›</a:t>
            </a:fld>
            <a:endParaRPr lang="fi-FI"/>
          </a:p>
        </p:txBody>
      </p:sp>
    </p:spTree>
    <p:extLst>
      <p:ext uri="{BB962C8B-B14F-4D97-AF65-F5344CB8AC3E}">
        <p14:creationId xmlns:p14="http://schemas.microsoft.com/office/powerpoint/2010/main" val="4020572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17" Type="http://schemas.openxmlformats.org/officeDocument/2006/relationships/image" Target="../media/image7.png"/><Relationship Id="rId2" Type="http://schemas.openxmlformats.org/officeDocument/2006/relationships/slideLayout" Target="../slideLayouts/slideLayout31.xml"/><Relationship Id="rId16" Type="http://schemas.openxmlformats.org/officeDocument/2006/relationships/image" Target="../media/image6.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5.png"/><Relationship Id="rId10" Type="http://schemas.openxmlformats.org/officeDocument/2006/relationships/slideLayout" Target="../slideLayouts/slideLayout39.xml"/><Relationship Id="rId19" Type="http://schemas.openxmlformats.org/officeDocument/2006/relationships/image" Target="../media/image9.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79" r:id="rId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4BEF381-F37F-BA17-1EF1-F6C1D954D95C}"/>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C59CB05-904B-2016-3BC9-8C9C867B4E48}"/>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C38D67C-4405-BE05-5B39-7D78910EA93C}"/>
              </a:ext>
            </a:extLst>
          </p:cNvPr>
          <p:cNvSpPr>
            <a:spLocks noGrp="1"/>
          </p:cNvSpPr>
          <p:nvPr>
            <p:ph type="dt" sz="half" idx="2"/>
          </p:nvPr>
        </p:nvSpPr>
        <p:spPr>
          <a:xfrm>
            <a:off x="670560" y="6780107"/>
            <a:ext cx="219456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F6B2633F-9CAB-0F83-199D-34BBE6186C8B}"/>
              </a:ext>
            </a:extLst>
          </p:cNvPr>
          <p:cNvSpPr>
            <a:spLocks noGrp="1"/>
          </p:cNvSpPr>
          <p:nvPr>
            <p:ph type="ftr" sz="quarter" idx="3"/>
          </p:nvPr>
        </p:nvSpPr>
        <p:spPr>
          <a:xfrm>
            <a:off x="3230880" y="6780107"/>
            <a:ext cx="329184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3359390-EADF-BDC3-6DFD-53795D85904C}"/>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451D9600-3F92-411E-AE3E-259FB1619FA2}" type="slidenum">
              <a:rPr lang="fi-FI" smtClean="0"/>
              <a:t>‹#›</a:t>
            </a:fld>
            <a:endParaRPr lang="fi-FI"/>
          </a:p>
        </p:txBody>
      </p:sp>
    </p:spTree>
    <p:extLst>
      <p:ext uri="{BB962C8B-B14F-4D97-AF65-F5344CB8AC3E}">
        <p14:creationId xmlns:p14="http://schemas.microsoft.com/office/powerpoint/2010/main" val="35911559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fi-FI"/>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4BEF381-F37F-BA17-1EF1-F6C1D954D95C}"/>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C59CB05-904B-2016-3BC9-8C9C867B4E48}"/>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C38D67C-4405-BE05-5B39-7D78910EA93C}"/>
              </a:ext>
            </a:extLst>
          </p:cNvPr>
          <p:cNvSpPr>
            <a:spLocks noGrp="1"/>
          </p:cNvSpPr>
          <p:nvPr>
            <p:ph type="dt" sz="half" idx="2"/>
          </p:nvPr>
        </p:nvSpPr>
        <p:spPr>
          <a:xfrm>
            <a:off x="670560" y="6780107"/>
            <a:ext cx="219456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F6B2633F-9CAB-0F83-199D-34BBE6186C8B}"/>
              </a:ext>
            </a:extLst>
          </p:cNvPr>
          <p:cNvSpPr>
            <a:spLocks noGrp="1"/>
          </p:cNvSpPr>
          <p:nvPr>
            <p:ph type="ftr" sz="quarter" idx="3"/>
          </p:nvPr>
        </p:nvSpPr>
        <p:spPr>
          <a:xfrm>
            <a:off x="3230880" y="6780107"/>
            <a:ext cx="329184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3359390-EADF-BDC3-6DFD-53795D85904C}"/>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451D9600-3F92-411E-AE3E-259FB1619FA2}" type="slidenum">
              <a:rPr lang="fi-FI" smtClean="0"/>
              <a:t>‹#›</a:t>
            </a:fld>
            <a:endParaRPr lang="fi-FI"/>
          </a:p>
        </p:txBody>
      </p:sp>
    </p:spTree>
    <p:extLst>
      <p:ext uri="{BB962C8B-B14F-4D97-AF65-F5344CB8AC3E}">
        <p14:creationId xmlns:p14="http://schemas.microsoft.com/office/powerpoint/2010/main" val="363204739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fi-FI"/>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83C4EBA-0981-DC48-1720-2C036CDE953A}"/>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D03DD95D-63AD-DD89-8083-6125D3181D73}"/>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7FD468E-6142-AD3C-A162-EE79BEF60017}"/>
              </a:ext>
            </a:extLst>
          </p:cNvPr>
          <p:cNvSpPr>
            <a:spLocks noGrp="1"/>
          </p:cNvSpPr>
          <p:nvPr>
            <p:ph type="dt" sz="half" idx="2"/>
          </p:nvPr>
        </p:nvSpPr>
        <p:spPr>
          <a:xfrm>
            <a:off x="670560" y="6780107"/>
            <a:ext cx="219456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3BC76043-2710-4872-BCD1-FA2BA8C5CE18}" type="datetimeFigureOut">
              <a:rPr lang="fi-FI" smtClean="0"/>
              <a:t>11.12.2023</a:t>
            </a:fld>
            <a:endParaRPr lang="fi-FI"/>
          </a:p>
        </p:txBody>
      </p:sp>
      <p:sp>
        <p:nvSpPr>
          <p:cNvPr id="5" name="Alatunnisteen paikkamerkki 4">
            <a:extLst>
              <a:ext uri="{FF2B5EF4-FFF2-40B4-BE49-F238E27FC236}">
                <a16:creationId xmlns:a16="http://schemas.microsoft.com/office/drawing/2014/main" id="{6CE9577B-D90C-0205-655A-07704EA34B7A}"/>
              </a:ext>
            </a:extLst>
          </p:cNvPr>
          <p:cNvSpPr>
            <a:spLocks noGrp="1"/>
          </p:cNvSpPr>
          <p:nvPr>
            <p:ph type="ftr" sz="quarter" idx="3"/>
          </p:nvPr>
        </p:nvSpPr>
        <p:spPr>
          <a:xfrm>
            <a:off x="3230880" y="6780107"/>
            <a:ext cx="329184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120808D-8C66-BCD4-95D2-F0F25AF9D849}"/>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B9BD3BF2-18B5-4A8E-866F-A063EE8A5ACD}" type="slidenum">
              <a:rPr lang="fi-FI" smtClean="0"/>
              <a:t>‹#›</a:t>
            </a:fld>
            <a:endParaRPr lang="fi-FI"/>
          </a:p>
        </p:txBody>
      </p:sp>
      <p:sp>
        <p:nvSpPr>
          <p:cNvPr id="7" name="Suorakulmio 6">
            <a:extLst>
              <a:ext uri="{FF2B5EF4-FFF2-40B4-BE49-F238E27FC236}">
                <a16:creationId xmlns:a16="http://schemas.microsoft.com/office/drawing/2014/main" id="{45F9B639-4ED4-8A80-04C6-A656F8F40664}"/>
              </a:ext>
            </a:extLst>
          </p:cNvPr>
          <p:cNvSpPr/>
          <p:nvPr userDrawn="1"/>
        </p:nvSpPr>
        <p:spPr>
          <a:xfrm>
            <a:off x="0" y="6453139"/>
            <a:ext cx="9753600" cy="862061"/>
          </a:xfrm>
          <a:prstGeom prst="rect">
            <a:avLst/>
          </a:prstGeom>
          <a:solidFill>
            <a:srgbClr val="26D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93FFB3EB-FFDB-CA5B-C213-0FCE1E9BB8A1}"/>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28246" y="6619028"/>
            <a:ext cx="881842" cy="545524"/>
          </a:xfrm>
          <a:prstGeom prst="rect">
            <a:avLst/>
          </a:prstGeom>
        </p:spPr>
      </p:pic>
      <p:pic>
        <p:nvPicPr>
          <p:cNvPr id="9" name="Kuva 8">
            <a:extLst>
              <a:ext uri="{FF2B5EF4-FFF2-40B4-BE49-F238E27FC236}">
                <a16:creationId xmlns:a16="http://schemas.microsoft.com/office/drawing/2014/main" id="{7C79166A-DC4D-6C3F-A977-98F247EA4CA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60823" y="6402031"/>
            <a:ext cx="1431955" cy="954637"/>
          </a:xfrm>
          <a:prstGeom prst="rect">
            <a:avLst/>
          </a:prstGeom>
        </p:spPr>
      </p:pic>
      <p:pic>
        <p:nvPicPr>
          <p:cNvPr id="10" name="Kuva 9" descr="Kuva, joka sisältää kohteen Fontti, teksti, Grafiikka, logo&#10;&#10;Kuvaus luotu automaattisesti">
            <a:extLst>
              <a:ext uri="{FF2B5EF4-FFF2-40B4-BE49-F238E27FC236}">
                <a16:creationId xmlns:a16="http://schemas.microsoft.com/office/drawing/2014/main" id="{2D065E8B-F15D-1437-66A5-E58DD800E14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549622" y="6681139"/>
            <a:ext cx="1307869" cy="396420"/>
          </a:xfrm>
          <a:prstGeom prst="rect">
            <a:avLst/>
          </a:prstGeom>
        </p:spPr>
      </p:pic>
      <p:pic>
        <p:nvPicPr>
          <p:cNvPr id="11" name="Kuva 10" descr="Kuva, joka sisältää kohteen Grafiikka, Fontti, ympyrä, logo&#10;&#10;Kuvaus luotu automaattisesti">
            <a:extLst>
              <a:ext uri="{FF2B5EF4-FFF2-40B4-BE49-F238E27FC236}">
                <a16:creationId xmlns:a16="http://schemas.microsoft.com/office/drawing/2014/main" id="{F72BB875-A77B-32A2-B739-6F0B7841BE2A}"/>
              </a:ext>
            </a:extLst>
          </p:cNvPr>
          <p:cNvPicPr>
            <a:picLocks noChangeAspect="1"/>
          </p:cNvPicPr>
          <p:nvPr userDrawn="1"/>
        </p:nvPicPr>
        <p:blipFill>
          <a:blip r:embed="rId18">
            <a:biLevel thresh="25000"/>
            <a:extLst>
              <a:ext uri="{28A0092B-C50C-407E-A947-70E740481C1C}">
                <a14:useLocalDpi xmlns:a14="http://schemas.microsoft.com/office/drawing/2010/main" val="0"/>
              </a:ext>
            </a:extLst>
          </a:blip>
          <a:stretch>
            <a:fillRect/>
          </a:stretch>
        </p:blipFill>
        <p:spPr>
          <a:xfrm>
            <a:off x="6063655" y="6558020"/>
            <a:ext cx="949358" cy="649782"/>
          </a:xfrm>
          <a:prstGeom prst="rect">
            <a:avLst/>
          </a:prstGeom>
        </p:spPr>
      </p:pic>
      <p:pic>
        <p:nvPicPr>
          <p:cNvPr id="12" name="Kuva 11" descr="Kuva, joka sisältää kohteen Fontti, kuvakaappaus, teksti, symboli&#10;&#10;Kuvaus luotu automaattisesti">
            <a:extLst>
              <a:ext uri="{FF2B5EF4-FFF2-40B4-BE49-F238E27FC236}">
                <a16:creationId xmlns:a16="http://schemas.microsoft.com/office/drawing/2014/main" id="{CD400DB5-5F5C-37F3-C228-83320EF404F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9977" y="6569783"/>
            <a:ext cx="2032416" cy="644011"/>
          </a:xfrm>
          <a:prstGeom prst="rect">
            <a:avLst/>
          </a:prstGeom>
        </p:spPr>
      </p:pic>
    </p:spTree>
    <p:extLst>
      <p:ext uri="{BB962C8B-B14F-4D97-AF65-F5344CB8AC3E}">
        <p14:creationId xmlns:p14="http://schemas.microsoft.com/office/powerpoint/2010/main" val="328885783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731520" rtl="0" eaLnBrk="1" latinLnBrk="0" hangingPunct="1">
        <a:lnSpc>
          <a:spcPct val="90000"/>
        </a:lnSpc>
        <a:spcBef>
          <a:spcPct val="0"/>
        </a:spcBef>
        <a:buNone/>
        <a:defRPr sz="3520" b="1" kern="1200">
          <a:solidFill>
            <a:schemeClr val="tx1"/>
          </a:solidFill>
          <a:latin typeface="Lato" panose="020F0502020204030203" pitchFamily="34" charset="0"/>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Lato" panose="020F0502020204030203" pitchFamily="34" charset="0"/>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Lato" panose="020F0502020204030203" pitchFamily="34" charset="0"/>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Lato" panose="020F0502020204030203" pitchFamily="34" charset="0"/>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Lato" panose="020F0502020204030203" pitchFamily="34" charset="0"/>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Lato" panose="020F0502020204030203" pitchFamily="34" charset="0"/>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fi-FI"/>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4BEF381-F37F-BA17-1EF1-F6C1D954D95C}"/>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C59CB05-904B-2016-3BC9-8C9C867B4E48}"/>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C38D67C-4405-BE05-5B39-7D78910EA93C}"/>
              </a:ext>
            </a:extLst>
          </p:cNvPr>
          <p:cNvSpPr>
            <a:spLocks noGrp="1"/>
          </p:cNvSpPr>
          <p:nvPr>
            <p:ph type="dt" sz="half" idx="2"/>
          </p:nvPr>
        </p:nvSpPr>
        <p:spPr>
          <a:xfrm>
            <a:off x="670560" y="6780107"/>
            <a:ext cx="219456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797919A5-728E-442A-B183-43D120AEA372}" type="datetimeFigureOut">
              <a:rPr lang="fi-FI" smtClean="0"/>
              <a:t>11.12.2023</a:t>
            </a:fld>
            <a:endParaRPr lang="fi-FI"/>
          </a:p>
        </p:txBody>
      </p:sp>
      <p:sp>
        <p:nvSpPr>
          <p:cNvPr id="5" name="Alatunnisteen paikkamerkki 4">
            <a:extLst>
              <a:ext uri="{FF2B5EF4-FFF2-40B4-BE49-F238E27FC236}">
                <a16:creationId xmlns:a16="http://schemas.microsoft.com/office/drawing/2014/main" id="{F6B2633F-9CAB-0F83-199D-34BBE6186C8B}"/>
              </a:ext>
            </a:extLst>
          </p:cNvPr>
          <p:cNvSpPr>
            <a:spLocks noGrp="1"/>
          </p:cNvSpPr>
          <p:nvPr>
            <p:ph type="ftr" sz="quarter" idx="3"/>
          </p:nvPr>
        </p:nvSpPr>
        <p:spPr>
          <a:xfrm>
            <a:off x="3230880" y="6780107"/>
            <a:ext cx="329184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3359390-EADF-BDC3-6DFD-53795D85904C}"/>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451D9600-3F92-411E-AE3E-259FB1619FA2}" type="slidenum">
              <a:rPr lang="fi-FI" smtClean="0"/>
              <a:t>‹#›</a:t>
            </a:fld>
            <a:endParaRPr lang="fi-FI"/>
          </a:p>
        </p:txBody>
      </p:sp>
    </p:spTree>
    <p:extLst>
      <p:ext uri="{BB962C8B-B14F-4D97-AF65-F5344CB8AC3E}">
        <p14:creationId xmlns:p14="http://schemas.microsoft.com/office/powerpoint/2010/main" val="372567044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fi-FI"/>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1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0.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11.png"/><Relationship Id="rId21" Type="http://schemas.openxmlformats.org/officeDocument/2006/relationships/image" Target="../media/image50.png"/><Relationship Id="rId7" Type="http://schemas.openxmlformats.org/officeDocument/2006/relationships/image" Target="../media/image145.png"/><Relationship Id="rId12" Type="http://schemas.openxmlformats.org/officeDocument/2006/relationships/image" Target="../media/image30.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10.png"/><Relationship Id="rId16" Type="http://schemas.openxmlformats.org/officeDocument/2006/relationships/image" Target="../media/image153.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49.png"/><Relationship Id="rId24" Type="http://schemas.openxmlformats.org/officeDocument/2006/relationships/image" Target="../media/image53.png"/><Relationship Id="rId5" Type="http://schemas.openxmlformats.org/officeDocument/2006/relationships/image" Target="../media/image143.png"/><Relationship Id="rId15" Type="http://schemas.openxmlformats.org/officeDocument/2006/relationships/image" Target="../media/image152.png"/><Relationship Id="rId23" Type="http://schemas.openxmlformats.org/officeDocument/2006/relationships/image" Target="../media/image52.png"/><Relationship Id="rId10" Type="http://schemas.openxmlformats.org/officeDocument/2006/relationships/image" Target="../media/image148.png"/><Relationship Id="rId19" Type="http://schemas.openxmlformats.org/officeDocument/2006/relationships/image" Target="../media/image48.png"/><Relationship Id="rId4" Type="http://schemas.openxmlformats.org/officeDocument/2006/relationships/image" Target="../media/image12.png"/><Relationship Id="rId9" Type="http://schemas.openxmlformats.org/officeDocument/2006/relationships/image" Target="../media/image147.png"/><Relationship Id="rId14" Type="http://schemas.openxmlformats.org/officeDocument/2006/relationships/image" Target="../media/image151.png"/><Relationship Id="rId22" Type="http://schemas.openxmlformats.org/officeDocument/2006/relationships/image" Target="../media/image51.png"/><Relationship Id="rId27" Type="http://schemas.openxmlformats.org/officeDocument/2006/relationships/image" Target="../media/image154.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25.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24.png"/><Relationship Id="rId2" Type="http://schemas.openxmlformats.org/officeDocument/2006/relationships/image" Target="../media/image42.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9" Type="http://schemas.openxmlformats.org/officeDocument/2006/relationships/image" Target="../media/image115.png"/><Relationship Id="rId21" Type="http://schemas.openxmlformats.org/officeDocument/2006/relationships/image" Target="../media/image97.png"/><Relationship Id="rId34" Type="http://schemas.openxmlformats.org/officeDocument/2006/relationships/image" Target="../media/image110.png"/><Relationship Id="rId42" Type="http://schemas.openxmlformats.org/officeDocument/2006/relationships/image" Target="../media/image118.png"/><Relationship Id="rId47" Type="http://schemas.openxmlformats.org/officeDocument/2006/relationships/image" Target="../media/image123.png"/><Relationship Id="rId50" Type="http://schemas.openxmlformats.org/officeDocument/2006/relationships/image" Target="../media/image126.png"/><Relationship Id="rId55" Type="http://schemas.openxmlformats.org/officeDocument/2006/relationships/image" Target="../media/image131.png"/><Relationship Id="rId7" Type="http://schemas.openxmlformats.org/officeDocument/2006/relationships/image" Target="../media/image83.png"/><Relationship Id="rId2" Type="http://schemas.openxmlformats.org/officeDocument/2006/relationships/image" Target="../media/image78.png"/><Relationship Id="rId16" Type="http://schemas.openxmlformats.org/officeDocument/2006/relationships/image" Target="../media/image92.png"/><Relationship Id="rId29" Type="http://schemas.openxmlformats.org/officeDocument/2006/relationships/image" Target="../media/image105.png"/><Relationship Id="rId11" Type="http://schemas.openxmlformats.org/officeDocument/2006/relationships/image" Target="../media/image87.png"/><Relationship Id="rId24" Type="http://schemas.openxmlformats.org/officeDocument/2006/relationships/image" Target="../media/image100.png"/><Relationship Id="rId32" Type="http://schemas.openxmlformats.org/officeDocument/2006/relationships/image" Target="../media/image108.png"/><Relationship Id="rId37" Type="http://schemas.openxmlformats.org/officeDocument/2006/relationships/image" Target="../media/image113.png"/><Relationship Id="rId40" Type="http://schemas.openxmlformats.org/officeDocument/2006/relationships/image" Target="../media/image116.png"/><Relationship Id="rId45" Type="http://schemas.openxmlformats.org/officeDocument/2006/relationships/image" Target="../media/image121.png"/><Relationship Id="rId53" Type="http://schemas.openxmlformats.org/officeDocument/2006/relationships/image" Target="../media/image129.png"/><Relationship Id="rId5" Type="http://schemas.openxmlformats.org/officeDocument/2006/relationships/image" Target="../media/image81.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4" Type="http://schemas.openxmlformats.org/officeDocument/2006/relationships/image" Target="../media/image120.png"/><Relationship Id="rId52" Type="http://schemas.openxmlformats.org/officeDocument/2006/relationships/image" Target="../media/image128.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43" Type="http://schemas.openxmlformats.org/officeDocument/2006/relationships/image" Target="../media/image119.png"/><Relationship Id="rId48" Type="http://schemas.openxmlformats.org/officeDocument/2006/relationships/image" Target="../media/image124.png"/><Relationship Id="rId8" Type="http://schemas.openxmlformats.org/officeDocument/2006/relationships/image" Target="../media/image84.png"/><Relationship Id="rId51" Type="http://schemas.openxmlformats.org/officeDocument/2006/relationships/image" Target="../media/image127.png"/><Relationship Id="rId3" Type="http://schemas.openxmlformats.org/officeDocument/2006/relationships/image" Target="../media/image79.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png"/><Relationship Id="rId46" Type="http://schemas.openxmlformats.org/officeDocument/2006/relationships/image" Target="../media/image122.png"/><Relationship Id="rId20" Type="http://schemas.openxmlformats.org/officeDocument/2006/relationships/image" Target="../media/image96.png"/><Relationship Id="rId41" Type="http://schemas.openxmlformats.org/officeDocument/2006/relationships/image" Target="../media/image117.png"/><Relationship Id="rId54"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82.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49" Type="http://schemas.openxmlformats.org/officeDocument/2006/relationships/image" Target="../media/image125.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1.png"/><Relationship Id="rId21" Type="http://schemas.openxmlformats.org/officeDocument/2006/relationships/image" Target="../media/image167.png"/><Relationship Id="rId7" Type="http://schemas.openxmlformats.org/officeDocument/2006/relationships/image" Target="../media/image15.png"/><Relationship Id="rId12" Type="http://schemas.openxmlformats.org/officeDocument/2006/relationships/image" Target="../media/image158.png"/><Relationship Id="rId17" Type="http://schemas.openxmlformats.org/officeDocument/2006/relationships/image" Target="../media/image163.png"/><Relationship Id="rId2" Type="http://schemas.openxmlformats.org/officeDocument/2006/relationships/image" Target="../media/image10.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57.png"/><Relationship Id="rId5" Type="http://schemas.openxmlformats.org/officeDocument/2006/relationships/image" Target="../media/image13.png"/><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image" Target="../media/image12.png"/><Relationship Id="rId9" Type="http://schemas.openxmlformats.org/officeDocument/2006/relationships/image" Target="../media/image155.png"/><Relationship Id="rId14" Type="http://schemas.openxmlformats.org/officeDocument/2006/relationships/image" Target="../media/image16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9.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171.png"/><Relationship Id="rId10" Type="http://schemas.openxmlformats.org/officeDocument/2006/relationships/image" Target="../media/image40.png"/><Relationship Id="rId4" Type="http://schemas.openxmlformats.org/officeDocument/2006/relationships/image" Target="../media/image170.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1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1.png"/><Relationship Id="rId1" Type="http://schemas.openxmlformats.org/officeDocument/2006/relationships/slideLayout" Target="../slideLayouts/slideLayout14.xml"/><Relationship Id="rId4"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4.png"/><Relationship Id="rId7" Type="http://schemas.openxmlformats.org/officeDocument/2006/relationships/image" Target="../media/image179.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77.png"/></Relationships>
</file>

<file path=ppt/slides/_rels/slide26.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81.png"/><Relationship Id="rId4" Type="http://schemas.openxmlformats.org/officeDocument/2006/relationships/image" Target="../media/image1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190.sv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20" Type="http://schemas.openxmlformats.org/officeDocument/2006/relationships/image" Target="../media/image189.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192.sv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191.png"/></Relationships>
</file>

<file path=ppt/slides/_rels/slide3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81.png"/><Relationship Id="rId4" Type="http://schemas.openxmlformats.org/officeDocument/2006/relationships/image" Target="../media/image175.png"/></Relationships>
</file>

<file path=ppt/slides/_rels/slide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93.png"/><Relationship Id="rId1" Type="http://schemas.openxmlformats.org/officeDocument/2006/relationships/slideLayout" Target="../slideLayouts/slideLayout16.xml"/><Relationship Id="rId4" Type="http://schemas.openxmlformats.org/officeDocument/2006/relationships/image" Target="../media/image194.png"/></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_rels/slide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81.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4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81.png"/><Relationship Id="rId1" Type="http://schemas.openxmlformats.org/officeDocument/2006/relationships/slideLayout" Target="../slideLayouts/slideLayout28.xml"/><Relationship Id="rId4" Type="http://schemas.openxmlformats.org/officeDocument/2006/relationships/image" Target="../media/image1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81.png"/><Relationship Id="rId4" Type="http://schemas.openxmlformats.org/officeDocument/2006/relationships/image" Target="../media/image1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hyperlink" Target="mailto:panu.vuorimaa@vantaa.fi"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9" Type="http://schemas.openxmlformats.org/officeDocument/2006/relationships/image" Target="../media/image115.png"/><Relationship Id="rId21" Type="http://schemas.openxmlformats.org/officeDocument/2006/relationships/image" Target="../media/image97.png"/><Relationship Id="rId34" Type="http://schemas.openxmlformats.org/officeDocument/2006/relationships/image" Target="../media/image110.png"/><Relationship Id="rId42" Type="http://schemas.openxmlformats.org/officeDocument/2006/relationships/image" Target="../media/image118.png"/><Relationship Id="rId47" Type="http://schemas.openxmlformats.org/officeDocument/2006/relationships/image" Target="../media/image123.png"/><Relationship Id="rId50" Type="http://schemas.openxmlformats.org/officeDocument/2006/relationships/image" Target="../media/image126.png"/><Relationship Id="rId55" Type="http://schemas.openxmlformats.org/officeDocument/2006/relationships/image" Target="../media/image131.png"/><Relationship Id="rId7" Type="http://schemas.openxmlformats.org/officeDocument/2006/relationships/image" Target="../media/image83.png"/><Relationship Id="rId2" Type="http://schemas.openxmlformats.org/officeDocument/2006/relationships/image" Target="../media/image78.png"/><Relationship Id="rId16" Type="http://schemas.openxmlformats.org/officeDocument/2006/relationships/image" Target="../media/image92.png"/><Relationship Id="rId29" Type="http://schemas.openxmlformats.org/officeDocument/2006/relationships/image" Target="../media/image105.png"/><Relationship Id="rId11" Type="http://schemas.openxmlformats.org/officeDocument/2006/relationships/image" Target="../media/image87.png"/><Relationship Id="rId24" Type="http://schemas.openxmlformats.org/officeDocument/2006/relationships/image" Target="../media/image100.png"/><Relationship Id="rId32" Type="http://schemas.openxmlformats.org/officeDocument/2006/relationships/image" Target="../media/image108.png"/><Relationship Id="rId37" Type="http://schemas.openxmlformats.org/officeDocument/2006/relationships/image" Target="../media/image113.png"/><Relationship Id="rId40" Type="http://schemas.openxmlformats.org/officeDocument/2006/relationships/image" Target="../media/image116.png"/><Relationship Id="rId45" Type="http://schemas.openxmlformats.org/officeDocument/2006/relationships/image" Target="../media/image121.png"/><Relationship Id="rId53" Type="http://schemas.openxmlformats.org/officeDocument/2006/relationships/image" Target="../media/image129.png"/><Relationship Id="rId5" Type="http://schemas.openxmlformats.org/officeDocument/2006/relationships/image" Target="../media/image81.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4" Type="http://schemas.openxmlformats.org/officeDocument/2006/relationships/image" Target="../media/image120.png"/><Relationship Id="rId52" Type="http://schemas.openxmlformats.org/officeDocument/2006/relationships/image" Target="../media/image128.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43" Type="http://schemas.openxmlformats.org/officeDocument/2006/relationships/image" Target="../media/image119.png"/><Relationship Id="rId48" Type="http://schemas.openxmlformats.org/officeDocument/2006/relationships/image" Target="../media/image124.png"/><Relationship Id="rId8" Type="http://schemas.openxmlformats.org/officeDocument/2006/relationships/image" Target="../media/image84.png"/><Relationship Id="rId51" Type="http://schemas.openxmlformats.org/officeDocument/2006/relationships/image" Target="../media/image127.png"/><Relationship Id="rId3" Type="http://schemas.openxmlformats.org/officeDocument/2006/relationships/image" Target="../media/image79.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png"/><Relationship Id="rId46" Type="http://schemas.openxmlformats.org/officeDocument/2006/relationships/image" Target="../media/image122.png"/><Relationship Id="rId20" Type="http://schemas.openxmlformats.org/officeDocument/2006/relationships/image" Target="../media/image96.png"/><Relationship Id="rId41" Type="http://schemas.openxmlformats.org/officeDocument/2006/relationships/image" Target="../media/image117.png"/><Relationship Id="rId54"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82.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49" Type="http://schemas.openxmlformats.org/officeDocument/2006/relationships/image" Target="../media/image125.png"/></Relationships>
</file>

<file path=ppt/slides/_rels/slide6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_rels/slide62.xml.rels><?xml version="1.0" encoding="UTF-8" standalone="yes"?>
<Relationships xmlns="http://schemas.openxmlformats.org/package/2006/relationships"><Relationship Id="rId13" Type="http://schemas.openxmlformats.org/officeDocument/2006/relationships/image" Target="../media/image202.png"/><Relationship Id="rId18" Type="http://schemas.openxmlformats.org/officeDocument/2006/relationships/image" Target="../media/image207.png"/><Relationship Id="rId26" Type="http://schemas.openxmlformats.org/officeDocument/2006/relationships/image" Target="../media/image215.png"/><Relationship Id="rId3" Type="http://schemas.openxmlformats.org/officeDocument/2006/relationships/image" Target="../media/image133.png"/><Relationship Id="rId21" Type="http://schemas.openxmlformats.org/officeDocument/2006/relationships/image" Target="../media/image210.svg"/><Relationship Id="rId34" Type="http://schemas.openxmlformats.org/officeDocument/2006/relationships/image" Target="../media/image4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206.svg"/><Relationship Id="rId25" Type="http://schemas.openxmlformats.org/officeDocument/2006/relationships/image" Target="../media/image214.svg"/><Relationship Id="rId33" Type="http://schemas.openxmlformats.org/officeDocument/2006/relationships/image" Target="../media/image30.png"/><Relationship Id="rId2" Type="http://schemas.openxmlformats.org/officeDocument/2006/relationships/image" Target="../media/image132.png"/><Relationship Id="rId16" Type="http://schemas.openxmlformats.org/officeDocument/2006/relationships/image" Target="../media/image205.png"/><Relationship Id="rId20" Type="http://schemas.openxmlformats.org/officeDocument/2006/relationships/image" Target="../media/image209.png"/><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24" Type="http://schemas.openxmlformats.org/officeDocument/2006/relationships/image" Target="../media/image213.png"/><Relationship Id="rId32" Type="http://schemas.openxmlformats.org/officeDocument/2006/relationships/image" Target="../media/image40.png"/><Relationship Id="rId5" Type="http://schemas.openxmlformats.org/officeDocument/2006/relationships/image" Target="../media/image135.png"/><Relationship Id="rId15" Type="http://schemas.openxmlformats.org/officeDocument/2006/relationships/image" Target="../media/image204.svg"/><Relationship Id="rId23" Type="http://schemas.openxmlformats.org/officeDocument/2006/relationships/image" Target="../media/image212.svg"/><Relationship Id="rId28" Type="http://schemas.openxmlformats.org/officeDocument/2006/relationships/image" Target="../media/image32.png"/><Relationship Id="rId10" Type="http://schemas.openxmlformats.org/officeDocument/2006/relationships/image" Target="../media/image140.png"/><Relationship Id="rId19" Type="http://schemas.openxmlformats.org/officeDocument/2006/relationships/image" Target="../media/image208.svg"/><Relationship Id="rId31" Type="http://schemas.openxmlformats.org/officeDocument/2006/relationships/image" Target="../media/image35.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203.png"/><Relationship Id="rId22" Type="http://schemas.openxmlformats.org/officeDocument/2006/relationships/image" Target="../media/image211.png"/><Relationship Id="rId27" Type="http://schemas.openxmlformats.org/officeDocument/2006/relationships/image" Target="../media/image216.svg"/><Relationship Id="rId30" Type="http://schemas.openxmlformats.org/officeDocument/2006/relationships/image" Target="../media/image34.png"/><Relationship Id="rId35" Type="http://schemas.openxmlformats.org/officeDocument/2006/relationships/image" Target="../media/image217.png"/><Relationship Id="rId8" Type="http://schemas.openxmlformats.org/officeDocument/2006/relationships/image" Target="../media/image172.png"/></Relationships>
</file>

<file path=ppt/slides/_rels/slide6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6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_rels/slide6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_rels/slide6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21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6" Type="http://schemas.openxmlformats.org/officeDocument/2006/relationships/image" Target="../media/image221.sv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220.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219.svg"/></Relationships>
</file>

<file path=ppt/slides/_rels/slide6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0.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11.png"/><Relationship Id="rId21" Type="http://schemas.openxmlformats.org/officeDocument/2006/relationships/image" Target="../media/image50.png"/><Relationship Id="rId7" Type="http://schemas.openxmlformats.org/officeDocument/2006/relationships/image" Target="../media/image145.png"/><Relationship Id="rId12" Type="http://schemas.openxmlformats.org/officeDocument/2006/relationships/image" Target="../media/image30.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10.png"/><Relationship Id="rId16" Type="http://schemas.openxmlformats.org/officeDocument/2006/relationships/image" Target="../media/image153.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49.png"/><Relationship Id="rId24" Type="http://schemas.openxmlformats.org/officeDocument/2006/relationships/image" Target="../media/image53.png"/><Relationship Id="rId5" Type="http://schemas.openxmlformats.org/officeDocument/2006/relationships/image" Target="../media/image143.png"/><Relationship Id="rId15" Type="http://schemas.openxmlformats.org/officeDocument/2006/relationships/image" Target="../media/image152.png"/><Relationship Id="rId23" Type="http://schemas.openxmlformats.org/officeDocument/2006/relationships/image" Target="../media/image52.png"/><Relationship Id="rId10" Type="http://schemas.openxmlformats.org/officeDocument/2006/relationships/image" Target="../media/image148.png"/><Relationship Id="rId19" Type="http://schemas.openxmlformats.org/officeDocument/2006/relationships/image" Target="../media/image48.png"/><Relationship Id="rId4" Type="http://schemas.openxmlformats.org/officeDocument/2006/relationships/image" Target="../media/image12.png"/><Relationship Id="rId9" Type="http://schemas.openxmlformats.org/officeDocument/2006/relationships/image" Target="../media/image147.png"/><Relationship Id="rId14" Type="http://schemas.openxmlformats.org/officeDocument/2006/relationships/image" Target="../media/image151.png"/><Relationship Id="rId22" Type="http://schemas.openxmlformats.org/officeDocument/2006/relationships/image" Target="../media/image51.png"/></Relationships>
</file>

<file path=ppt/slides/_rels/slide6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1.png"/><Relationship Id="rId21" Type="http://schemas.openxmlformats.org/officeDocument/2006/relationships/image" Target="../media/image167.png"/><Relationship Id="rId7" Type="http://schemas.openxmlformats.org/officeDocument/2006/relationships/image" Target="../media/image15.png"/><Relationship Id="rId12" Type="http://schemas.openxmlformats.org/officeDocument/2006/relationships/image" Target="../media/image158.png"/><Relationship Id="rId17" Type="http://schemas.openxmlformats.org/officeDocument/2006/relationships/image" Target="../media/image163.png"/><Relationship Id="rId2" Type="http://schemas.openxmlformats.org/officeDocument/2006/relationships/image" Target="../media/image10.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57.png"/><Relationship Id="rId5" Type="http://schemas.openxmlformats.org/officeDocument/2006/relationships/image" Target="../media/image13.png"/><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image" Target="../media/image12.png"/><Relationship Id="rId9" Type="http://schemas.openxmlformats.org/officeDocument/2006/relationships/image" Target="../media/image155.png"/><Relationship Id="rId14" Type="http://schemas.openxmlformats.org/officeDocument/2006/relationships/image" Target="../media/image160.png"/></Relationships>
</file>

<file path=ppt/slides/_rels/slide6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0.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9" Type="http://schemas.openxmlformats.org/officeDocument/2006/relationships/image" Target="../media/image115.png"/><Relationship Id="rId21" Type="http://schemas.openxmlformats.org/officeDocument/2006/relationships/image" Target="../media/image97.png"/><Relationship Id="rId34" Type="http://schemas.openxmlformats.org/officeDocument/2006/relationships/image" Target="../media/image110.png"/><Relationship Id="rId42" Type="http://schemas.openxmlformats.org/officeDocument/2006/relationships/image" Target="../media/image118.png"/><Relationship Id="rId47" Type="http://schemas.openxmlformats.org/officeDocument/2006/relationships/image" Target="../media/image123.png"/><Relationship Id="rId50" Type="http://schemas.openxmlformats.org/officeDocument/2006/relationships/image" Target="../media/image126.png"/><Relationship Id="rId55" Type="http://schemas.openxmlformats.org/officeDocument/2006/relationships/image" Target="../media/image131.png"/><Relationship Id="rId7" Type="http://schemas.openxmlformats.org/officeDocument/2006/relationships/image" Target="../media/image83.png"/><Relationship Id="rId2" Type="http://schemas.openxmlformats.org/officeDocument/2006/relationships/image" Target="../media/image78.png"/><Relationship Id="rId16" Type="http://schemas.openxmlformats.org/officeDocument/2006/relationships/image" Target="../media/image92.png"/><Relationship Id="rId29" Type="http://schemas.openxmlformats.org/officeDocument/2006/relationships/image" Target="../media/image105.png"/><Relationship Id="rId11" Type="http://schemas.openxmlformats.org/officeDocument/2006/relationships/image" Target="../media/image87.png"/><Relationship Id="rId24" Type="http://schemas.openxmlformats.org/officeDocument/2006/relationships/image" Target="../media/image100.png"/><Relationship Id="rId32" Type="http://schemas.openxmlformats.org/officeDocument/2006/relationships/image" Target="../media/image108.png"/><Relationship Id="rId37" Type="http://schemas.openxmlformats.org/officeDocument/2006/relationships/image" Target="../media/image113.png"/><Relationship Id="rId40" Type="http://schemas.openxmlformats.org/officeDocument/2006/relationships/image" Target="../media/image116.png"/><Relationship Id="rId45" Type="http://schemas.openxmlformats.org/officeDocument/2006/relationships/image" Target="../media/image121.png"/><Relationship Id="rId53" Type="http://schemas.openxmlformats.org/officeDocument/2006/relationships/image" Target="../media/image129.png"/><Relationship Id="rId5" Type="http://schemas.openxmlformats.org/officeDocument/2006/relationships/image" Target="../media/image81.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4" Type="http://schemas.openxmlformats.org/officeDocument/2006/relationships/image" Target="../media/image120.png"/><Relationship Id="rId52" Type="http://schemas.openxmlformats.org/officeDocument/2006/relationships/image" Target="../media/image128.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43" Type="http://schemas.openxmlformats.org/officeDocument/2006/relationships/image" Target="../media/image119.png"/><Relationship Id="rId48" Type="http://schemas.openxmlformats.org/officeDocument/2006/relationships/image" Target="../media/image124.png"/><Relationship Id="rId8" Type="http://schemas.openxmlformats.org/officeDocument/2006/relationships/image" Target="../media/image84.png"/><Relationship Id="rId51" Type="http://schemas.openxmlformats.org/officeDocument/2006/relationships/image" Target="../media/image127.png"/><Relationship Id="rId3" Type="http://schemas.openxmlformats.org/officeDocument/2006/relationships/image" Target="../media/image79.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png"/><Relationship Id="rId46" Type="http://schemas.openxmlformats.org/officeDocument/2006/relationships/image" Target="../media/image122.png"/><Relationship Id="rId20" Type="http://schemas.openxmlformats.org/officeDocument/2006/relationships/image" Target="../media/image96.png"/><Relationship Id="rId41" Type="http://schemas.openxmlformats.org/officeDocument/2006/relationships/image" Target="../media/image117.png"/><Relationship Id="rId54"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82.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49" Type="http://schemas.openxmlformats.org/officeDocument/2006/relationships/image" Target="../media/image125.png"/></Relationships>
</file>

<file path=ppt/slides/_rels/slide7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9.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171.png"/><Relationship Id="rId10" Type="http://schemas.openxmlformats.org/officeDocument/2006/relationships/image" Target="../media/image40.png"/><Relationship Id="rId4" Type="http://schemas.openxmlformats.org/officeDocument/2006/relationships/image" Target="../media/image170.png"/><Relationship Id="rId9" Type="http://schemas.openxmlformats.org/officeDocument/2006/relationships/image" Target="../media/image39.png"/></Relationships>
</file>

<file path=ppt/slides/_rels/slide7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 name="Freeform 101"/>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 name="Freeform 102"/>
          <p:cNvSpPr/>
          <p:nvPr/>
        </p:nvSpPr>
        <p:spPr>
          <a:xfrm flipV="1">
            <a:off x="8574755" y="1558314"/>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 name="Freeform 103"/>
          <p:cNvSpPr/>
          <p:nvPr/>
        </p:nvSpPr>
        <p:spPr>
          <a:xfrm flipV="1">
            <a:off x="8011855" y="1499966"/>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 name="Freeform 104"/>
          <p:cNvSpPr/>
          <p:nvPr/>
        </p:nvSpPr>
        <p:spPr>
          <a:xfrm flipV="1">
            <a:off x="8203313" y="519353"/>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 name="Freeform 105"/>
          <p:cNvSpPr/>
          <p:nvPr/>
        </p:nvSpPr>
        <p:spPr>
          <a:xfrm flipV="1">
            <a:off x="7848093" y="596587"/>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 name="Freeform 106"/>
          <p:cNvSpPr/>
          <p:nvPr/>
        </p:nvSpPr>
        <p:spPr>
          <a:xfrm flipV="1">
            <a:off x="8653919"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 name="Freeform 107"/>
          <p:cNvSpPr/>
          <p:nvPr/>
        </p:nvSpPr>
        <p:spPr>
          <a:xfrm flipV="1">
            <a:off x="8921254" y="1130619"/>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 name="Freeform 108"/>
          <p:cNvSpPr/>
          <p:nvPr/>
        </p:nvSpPr>
        <p:spPr>
          <a:xfrm flipV="1">
            <a:off x="8431478" y="860928"/>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 name="Freeform 109"/>
          <p:cNvSpPr/>
          <p:nvPr/>
        </p:nvSpPr>
        <p:spPr>
          <a:xfrm flipV="1">
            <a:off x="7614787" y="177709"/>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 name="Freeform 110"/>
          <p:cNvSpPr/>
          <p:nvPr/>
        </p:nvSpPr>
        <p:spPr>
          <a:xfrm flipV="1">
            <a:off x="8696929" y="299931"/>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1" name="Freeform 111"/>
          <p:cNvSpPr/>
          <p:nvPr/>
        </p:nvSpPr>
        <p:spPr>
          <a:xfrm flipV="1">
            <a:off x="7333397" y="451662"/>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 name="Freeform 112"/>
          <p:cNvSpPr/>
          <p:nvPr/>
        </p:nvSpPr>
        <p:spPr>
          <a:xfrm flipV="1">
            <a:off x="8166732" y="226407"/>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3" name="Freeform 113"/>
          <p:cNvSpPr/>
          <p:nvPr/>
        </p:nvSpPr>
        <p:spPr>
          <a:xfrm flipV="1">
            <a:off x="8955210"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4" name="Freeform 114"/>
          <p:cNvSpPr/>
          <p:nvPr/>
        </p:nvSpPr>
        <p:spPr>
          <a:xfrm flipV="1">
            <a:off x="7943485" y="938404"/>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5" name="Freeform 115"/>
          <p:cNvSpPr/>
          <p:nvPr/>
        </p:nvSpPr>
        <p:spPr>
          <a:xfrm flipV="1">
            <a:off x="8517259" y="1291029"/>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6" name="Freeform 116"/>
          <p:cNvSpPr/>
          <p:nvPr/>
        </p:nvSpPr>
        <p:spPr>
          <a:xfrm flipV="1">
            <a:off x="9302094" y="641935"/>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7" name="Freeform 117"/>
          <p:cNvSpPr/>
          <p:nvPr/>
        </p:nvSpPr>
        <p:spPr>
          <a:xfrm flipV="1">
            <a:off x="9529605" y="962989"/>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8" name="Freeform 118"/>
          <p:cNvSpPr/>
          <p:nvPr/>
        </p:nvSpPr>
        <p:spPr>
          <a:xfrm flipV="1">
            <a:off x="9079705" y="458096"/>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9" name="Freeform 119"/>
          <p:cNvSpPr/>
          <p:nvPr/>
        </p:nvSpPr>
        <p:spPr>
          <a:xfrm flipV="1">
            <a:off x="7181706" y="210966"/>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0" name="Freeform 120"/>
          <p:cNvSpPr/>
          <p:nvPr/>
        </p:nvSpPr>
        <p:spPr>
          <a:xfrm flipV="1">
            <a:off x="8013811" y="126342"/>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1" name="Freeform 121"/>
          <p:cNvSpPr/>
          <p:nvPr/>
        </p:nvSpPr>
        <p:spPr>
          <a:xfrm flipV="1">
            <a:off x="8056451" y="1266710"/>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2" name="Freeform 122"/>
          <p:cNvSpPr/>
          <p:nvPr/>
        </p:nvSpPr>
        <p:spPr>
          <a:xfrm flipV="1">
            <a:off x="8598323" y="286676"/>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3" name="Freeform 123"/>
          <p:cNvSpPr/>
          <p:nvPr/>
        </p:nvSpPr>
        <p:spPr>
          <a:xfrm flipV="1">
            <a:off x="8436576" y="127714"/>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4" name="Freeform 124"/>
          <p:cNvSpPr/>
          <p:nvPr/>
        </p:nvSpPr>
        <p:spPr>
          <a:xfrm flipV="1">
            <a:off x="9594861" y="151684"/>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5" name="Freeform 125"/>
          <p:cNvSpPr/>
          <p:nvPr/>
        </p:nvSpPr>
        <p:spPr>
          <a:xfrm flipV="1">
            <a:off x="7722641" y="870122"/>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6" name="Freeform 126"/>
          <p:cNvSpPr/>
          <p:nvPr/>
        </p:nvSpPr>
        <p:spPr>
          <a:xfrm flipV="1">
            <a:off x="8439763" y="68123"/>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7" name="Freeform 127"/>
          <p:cNvSpPr/>
          <p:nvPr/>
        </p:nvSpPr>
        <p:spPr>
          <a:xfrm flipV="1">
            <a:off x="7946120" y="357572"/>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28" name="Picture 1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96318" y="1"/>
            <a:ext cx="117763" cy="21922"/>
          </a:xfrm>
          <a:prstGeom prst="rect">
            <a:avLst/>
          </a:prstGeom>
          <a:noFill/>
        </p:spPr>
      </p:pic>
      <p:sp>
        <p:nvSpPr>
          <p:cNvPr id="129" name="Freeform 129"/>
          <p:cNvSpPr/>
          <p:nvPr/>
        </p:nvSpPr>
        <p:spPr>
          <a:xfrm flipV="1">
            <a:off x="8809180" y="246662"/>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0" name="Freeform 130"/>
          <p:cNvSpPr/>
          <p:nvPr/>
        </p:nvSpPr>
        <p:spPr>
          <a:xfrm flipV="1">
            <a:off x="9519502" y="653069"/>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1" name="Freeform 131"/>
          <p:cNvSpPr/>
          <p:nvPr/>
        </p:nvSpPr>
        <p:spPr>
          <a:xfrm flipV="1">
            <a:off x="9199829" y="998164"/>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32" name="Picture 13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64352" y="1"/>
            <a:ext cx="121663" cy="22673"/>
          </a:xfrm>
          <a:prstGeom prst="rect">
            <a:avLst/>
          </a:prstGeom>
          <a:noFill/>
        </p:spPr>
      </p:pic>
      <p:sp>
        <p:nvSpPr>
          <p:cNvPr id="133" name="Freeform 133"/>
          <p:cNvSpPr/>
          <p:nvPr/>
        </p:nvSpPr>
        <p:spPr>
          <a:xfrm flipV="1">
            <a:off x="7761989" y="1120799"/>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4" name="Freeform 134"/>
          <p:cNvSpPr/>
          <p:nvPr/>
        </p:nvSpPr>
        <p:spPr>
          <a:xfrm flipV="1">
            <a:off x="7379465" y="959199"/>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5" name="Freeform 135"/>
          <p:cNvSpPr/>
          <p:nvPr/>
        </p:nvSpPr>
        <p:spPr>
          <a:xfrm flipV="1">
            <a:off x="8224455" y="817338"/>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6" name="Freeform 136"/>
          <p:cNvSpPr/>
          <p:nvPr/>
        </p:nvSpPr>
        <p:spPr>
          <a:xfrm flipV="1">
            <a:off x="9103742" y="530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7" name="Freeform 137"/>
          <p:cNvSpPr/>
          <p:nvPr/>
        </p:nvSpPr>
        <p:spPr>
          <a:xfrm flipV="1">
            <a:off x="9364214"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8" name="Freeform 138"/>
          <p:cNvSpPr/>
          <p:nvPr/>
        </p:nvSpPr>
        <p:spPr>
          <a:xfrm flipV="1">
            <a:off x="8698291" y="234648"/>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9" name="Freeform 139"/>
          <p:cNvSpPr/>
          <p:nvPr/>
        </p:nvSpPr>
        <p:spPr>
          <a:xfrm flipV="1">
            <a:off x="8490633"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0" name="Freeform 140"/>
          <p:cNvSpPr/>
          <p:nvPr/>
        </p:nvSpPr>
        <p:spPr>
          <a:xfrm flipV="1">
            <a:off x="7482281" y="706351"/>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41" name="Picture 1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693460" y="1"/>
            <a:ext cx="115843" cy="41932"/>
          </a:xfrm>
          <a:prstGeom prst="rect">
            <a:avLst/>
          </a:prstGeom>
          <a:noFill/>
        </p:spPr>
      </p:pic>
      <p:sp>
        <p:nvSpPr>
          <p:cNvPr id="142" name="Freeform 142"/>
          <p:cNvSpPr/>
          <p:nvPr/>
        </p:nvSpPr>
        <p:spPr>
          <a:xfrm flipV="1">
            <a:off x="7382363" y="59495"/>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3" name="Freeform 143"/>
          <p:cNvSpPr/>
          <p:nvPr/>
        </p:nvSpPr>
        <p:spPr>
          <a:xfrm flipV="1">
            <a:off x="9303925" y="357883"/>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4" name="Freeform 144"/>
          <p:cNvSpPr/>
          <p:nvPr/>
        </p:nvSpPr>
        <p:spPr>
          <a:xfrm flipV="1">
            <a:off x="8938589" y="12921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5" name="Freeform 145"/>
          <p:cNvSpPr/>
          <p:nvPr/>
        </p:nvSpPr>
        <p:spPr>
          <a:xfrm flipV="1">
            <a:off x="9598119" y="391444"/>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6" name="Freeform 146"/>
          <p:cNvSpPr/>
          <p:nvPr/>
        </p:nvSpPr>
        <p:spPr>
          <a:xfrm flipV="1">
            <a:off x="8284795" y="102273"/>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7" name="Freeform 147"/>
          <p:cNvSpPr/>
          <p:nvPr/>
        </p:nvSpPr>
        <p:spPr>
          <a:xfrm flipV="1">
            <a:off x="8286886" y="302913"/>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8" name="Freeform 148"/>
          <p:cNvSpPr/>
          <p:nvPr/>
        </p:nvSpPr>
        <p:spPr>
          <a:xfrm flipV="1">
            <a:off x="8702920"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9" name="Freeform 149"/>
          <p:cNvSpPr/>
          <p:nvPr/>
        </p:nvSpPr>
        <p:spPr>
          <a:xfrm flipV="1">
            <a:off x="7687845" y="480439"/>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0" name="Freeform 150"/>
          <p:cNvSpPr/>
          <p:nvPr/>
        </p:nvSpPr>
        <p:spPr>
          <a:xfrm flipV="1">
            <a:off x="6548325" y="112269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1" name="Freeform 151"/>
          <p:cNvSpPr/>
          <p:nvPr/>
        </p:nvSpPr>
        <p:spPr>
          <a:xfrm flipV="1">
            <a:off x="5985425" y="106434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2" name="Freeform 152"/>
          <p:cNvSpPr/>
          <p:nvPr/>
        </p:nvSpPr>
        <p:spPr>
          <a:xfrm flipV="1">
            <a:off x="6176883" y="83730"/>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3" name="Freeform 153"/>
          <p:cNvSpPr/>
          <p:nvPr/>
        </p:nvSpPr>
        <p:spPr>
          <a:xfrm flipV="1">
            <a:off x="5821663" y="16096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4" name="Freeform 154"/>
          <p:cNvSpPr/>
          <p:nvPr/>
        </p:nvSpPr>
        <p:spPr>
          <a:xfrm flipV="1">
            <a:off x="6627489" y="12674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5" name="Freeform 155"/>
          <p:cNvSpPr/>
          <p:nvPr/>
        </p:nvSpPr>
        <p:spPr>
          <a:xfrm flipV="1">
            <a:off x="6894824" y="694996"/>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6" name="Freeform 156"/>
          <p:cNvSpPr/>
          <p:nvPr/>
        </p:nvSpPr>
        <p:spPr>
          <a:xfrm flipV="1">
            <a:off x="6405048" y="42530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57" name="Picture 1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58274" y="1"/>
            <a:ext cx="25400" cy="12700"/>
          </a:xfrm>
          <a:prstGeom prst="rect">
            <a:avLst/>
          </a:prstGeom>
          <a:noFill/>
        </p:spPr>
      </p:pic>
      <p:sp>
        <p:nvSpPr>
          <p:cNvPr id="158" name="Freeform 158"/>
          <p:cNvSpPr/>
          <p:nvPr/>
        </p:nvSpPr>
        <p:spPr>
          <a:xfrm flipV="1">
            <a:off x="5306967" y="1603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9" name="Freeform 159"/>
          <p:cNvSpPr/>
          <p:nvPr/>
        </p:nvSpPr>
        <p:spPr>
          <a:xfrm flipV="1">
            <a:off x="6928780" y="374304"/>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0" name="Freeform 160"/>
          <p:cNvSpPr/>
          <p:nvPr/>
        </p:nvSpPr>
        <p:spPr>
          <a:xfrm flipV="1">
            <a:off x="5917055" y="50278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1" name="Freeform 161"/>
          <p:cNvSpPr/>
          <p:nvPr/>
        </p:nvSpPr>
        <p:spPr>
          <a:xfrm flipV="1">
            <a:off x="6490829" y="85540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2" name="Freeform 162"/>
          <p:cNvSpPr/>
          <p:nvPr/>
        </p:nvSpPr>
        <p:spPr>
          <a:xfrm flipV="1">
            <a:off x="7275664" y="206312"/>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3" name="Freeform 163"/>
          <p:cNvSpPr/>
          <p:nvPr/>
        </p:nvSpPr>
        <p:spPr>
          <a:xfrm flipV="1">
            <a:off x="7503175" y="527366"/>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4" name="Freeform 164"/>
          <p:cNvSpPr/>
          <p:nvPr/>
        </p:nvSpPr>
        <p:spPr>
          <a:xfrm flipV="1">
            <a:off x="7053275" y="22473"/>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5" name="Freeform 165"/>
          <p:cNvSpPr/>
          <p:nvPr/>
        </p:nvSpPr>
        <p:spPr>
          <a:xfrm flipV="1">
            <a:off x="6030021" y="83108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6" name="Freeform 166"/>
          <p:cNvSpPr/>
          <p:nvPr/>
        </p:nvSpPr>
        <p:spPr>
          <a:xfrm flipV="1">
            <a:off x="5696211" y="434499"/>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7" name="Freeform 167"/>
          <p:cNvSpPr/>
          <p:nvPr/>
        </p:nvSpPr>
        <p:spPr>
          <a:xfrm flipV="1">
            <a:off x="7845211" y="183906"/>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68" name="Picture 16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906990" y="1"/>
            <a:ext cx="122521" cy="57323"/>
          </a:xfrm>
          <a:prstGeom prst="rect">
            <a:avLst/>
          </a:prstGeom>
          <a:noFill/>
        </p:spPr>
      </p:pic>
      <p:sp>
        <p:nvSpPr>
          <p:cNvPr id="169" name="Freeform 169"/>
          <p:cNvSpPr/>
          <p:nvPr/>
        </p:nvSpPr>
        <p:spPr>
          <a:xfrm flipV="1">
            <a:off x="7493072" y="217446"/>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0" name="Freeform 170"/>
          <p:cNvSpPr/>
          <p:nvPr/>
        </p:nvSpPr>
        <p:spPr>
          <a:xfrm flipV="1">
            <a:off x="7173399" y="562541"/>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1" name="Freeform 171"/>
          <p:cNvSpPr/>
          <p:nvPr/>
        </p:nvSpPr>
        <p:spPr>
          <a:xfrm flipV="1">
            <a:off x="5735559" y="68517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2" name="Freeform 172"/>
          <p:cNvSpPr/>
          <p:nvPr/>
        </p:nvSpPr>
        <p:spPr>
          <a:xfrm flipV="1">
            <a:off x="5353035" y="52357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3" name="Freeform 173"/>
          <p:cNvSpPr/>
          <p:nvPr/>
        </p:nvSpPr>
        <p:spPr>
          <a:xfrm flipV="1">
            <a:off x="6198024" y="38171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4" name="Freeform 174"/>
          <p:cNvSpPr/>
          <p:nvPr/>
        </p:nvSpPr>
        <p:spPr>
          <a:xfrm flipV="1">
            <a:off x="6464203" y="9128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5" name="Freeform 175"/>
          <p:cNvSpPr/>
          <p:nvPr/>
        </p:nvSpPr>
        <p:spPr>
          <a:xfrm flipV="1">
            <a:off x="5455851" y="27072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76" name="Picture 17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265141" y="1"/>
            <a:ext cx="112714" cy="41085"/>
          </a:xfrm>
          <a:prstGeom prst="rect">
            <a:avLst/>
          </a:prstGeom>
          <a:noFill/>
        </p:spPr>
      </p:pic>
      <p:pic>
        <p:nvPicPr>
          <p:cNvPr id="177" name="Picture 17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7559118" y="1"/>
            <a:ext cx="102631" cy="80962"/>
          </a:xfrm>
          <a:prstGeom prst="rect">
            <a:avLst/>
          </a:prstGeom>
          <a:noFill/>
        </p:spPr>
      </p:pic>
      <p:sp>
        <p:nvSpPr>
          <p:cNvPr id="178" name="Freeform 178"/>
          <p:cNvSpPr/>
          <p:nvPr/>
        </p:nvSpPr>
        <p:spPr>
          <a:xfrm flipV="1">
            <a:off x="6676489" y="56977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9" name="Freeform 179"/>
          <p:cNvSpPr/>
          <p:nvPr/>
        </p:nvSpPr>
        <p:spPr>
          <a:xfrm flipV="1">
            <a:off x="5661415" y="4481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0" name="Freeform 180"/>
          <p:cNvSpPr/>
          <p:nvPr/>
        </p:nvSpPr>
        <p:spPr>
          <a:xfrm flipV="1">
            <a:off x="4213458" y="720687"/>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1" name="Freeform 181"/>
          <p:cNvSpPr/>
          <p:nvPr/>
        </p:nvSpPr>
        <p:spPr>
          <a:xfrm flipV="1">
            <a:off x="3650559" y="66233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2" name="Freeform 182"/>
          <p:cNvSpPr/>
          <p:nvPr/>
        </p:nvSpPr>
        <p:spPr>
          <a:xfrm flipV="1">
            <a:off x="4559957" y="292992"/>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3" name="Freeform 183"/>
          <p:cNvSpPr/>
          <p:nvPr/>
        </p:nvSpPr>
        <p:spPr>
          <a:xfrm flipV="1">
            <a:off x="4070181" y="23301"/>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84" name="Picture 18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4581371" y="1"/>
            <a:ext cx="128631" cy="114876"/>
          </a:xfrm>
          <a:prstGeom prst="rect">
            <a:avLst/>
          </a:prstGeom>
          <a:noFill/>
        </p:spPr>
      </p:pic>
      <p:sp>
        <p:nvSpPr>
          <p:cNvPr id="185" name="Freeform 185"/>
          <p:cNvSpPr/>
          <p:nvPr/>
        </p:nvSpPr>
        <p:spPr>
          <a:xfrm flipV="1">
            <a:off x="3582189" y="10077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6" name="Freeform 186"/>
          <p:cNvSpPr/>
          <p:nvPr/>
        </p:nvSpPr>
        <p:spPr>
          <a:xfrm flipV="1">
            <a:off x="4155962" y="453402"/>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7" name="Freeform 187"/>
          <p:cNvSpPr/>
          <p:nvPr/>
        </p:nvSpPr>
        <p:spPr>
          <a:xfrm flipV="1">
            <a:off x="5168308" y="125362"/>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8" name="Freeform 188"/>
          <p:cNvSpPr/>
          <p:nvPr/>
        </p:nvSpPr>
        <p:spPr>
          <a:xfrm flipV="1">
            <a:off x="3695154" y="42908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9" name="Freeform 189"/>
          <p:cNvSpPr/>
          <p:nvPr/>
        </p:nvSpPr>
        <p:spPr>
          <a:xfrm flipV="1">
            <a:off x="3361345" y="3249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0" name="Freeform 190"/>
          <p:cNvSpPr/>
          <p:nvPr/>
        </p:nvSpPr>
        <p:spPr>
          <a:xfrm flipV="1">
            <a:off x="4838532" y="160537"/>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1" name="Freeform 191"/>
          <p:cNvSpPr/>
          <p:nvPr/>
        </p:nvSpPr>
        <p:spPr>
          <a:xfrm flipV="1">
            <a:off x="3400692" y="28317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2" name="Freeform 192"/>
          <p:cNvSpPr/>
          <p:nvPr/>
        </p:nvSpPr>
        <p:spPr>
          <a:xfrm flipV="1">
            <a:off x="3018168" y="12157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93" name="Picture 19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850804" y="1"/>
            <a:ext cx="114403" cy="105974"/>
          </a:xfrm>
          <a:prstGeom prst="rect">
            <a:avLst/>
          </a:prstGeom>
          <a:noFill/>
        </p:spPr>
      </p:pic>
      <p:sp>
        <p:nvSpPr>
          <p:cNvPr id="194" name="Freeform 194"/>
          <p:cNvSpPr/>
          <p:nvPr/>
        </p:nvSpPr>
        <p:spPr>
          <a:xfrm flipV="1">
            <a:off x="4341623" y="167774"/>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5" name="Freeform 195"/>
          <p:cNvSpPr/>
          <p:nvPr/>
        </p:nvSpPr>
        <p:spPr>
          <a:xfrm flipV="1">
            <a:off x="7062161" y="720687"/>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6" name="Freeform 196"/>
          <p:cNvSpPr/>
          <p:nvPr/>
        </p:nvSpPr>
        <p:spPr>
          <a:xfrm flipV="1">
            <a:off x="6499261" y="66233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7" name="Freeform 197"/>
          <p:cNvSpPr/>
          <p:nvPr/>
        </p:nvSpPr>
        <p:spPr>
          <a:xfrm flipV="1">
            <a:off x="7408660" y="292992"/>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8" name="Freeform 198"/>
          <p:cNvSpPr/>
          <p:nvPr/>
        </p:nvSpPr>
        <p:spPr>
          <a:xfrm flipV="1">
            <a:off x="6918884" y="23301"/>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99" name="Picture 19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7430073" y="1"/>
            <a:ext cx="128631" cy="114876"/>
          </a:xfrm>
          <a:prstGeom prst="rect">
            <a:avLst/>
          </a:prstGeom>
          <a:noFill/>
        </p:spPr>
      </p:pic>
      <p:sp>
        <p:nvSpPr>
          <p:cNvPr id="200" name="Freeform 200"/>
          <p:cNvSpPr/>
          <p:nvPr/>
        </p:nvSpPr>
        <p:spPr>
          <a:xfrm flipV="1">
            <a:off x="6430891" y="10077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1" name="Freeform 201"/>
          <p:cNvSpPr/>
          <p:nvPr/>
        </p:nvSpPr>
        <p:spPr>
          <a:xfrm flipV="1">
            <a:off x="7004665" y="453402"/>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2" name="Freeform 202"/>
          <p:cNvSpPr/>
          <p:nvPr/>
        </p:nvSpPr>
        <p:spPr>
          <a:xfrm flipV="1">
            <a:off x="8017011" y="125362"/>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3" name="Freeform 203"/>
          <p:cNvSpPr/>
          <p:nvPr/>
        </p:nvSpPr>
        <p:spPr>
          <a:xfrm flipV="1">
            <a:off x="6543857" y="42908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4" name="Freeform 204"/>
          <p:cNvSpPr/>
          <p:nvPr/>
        </p:nvSpPr>
        <p:spPr>
          <a:xfrm flipV="1">
            <a:off x="6210047" y="3249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5" name="Freeform 205"/>
          <p:cNvSpPr/>
          <p:nvPr/>
        </p:nvSpPr>
        <p:spPr>
          <a:xfrm flipV="1">
            <a:off x="7687235" y="160537"/>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6" name="Freeform 206"/>
          <p:cNvSpPr/>
          <p:nvPr/>
        </p:nvSpPr>
        <p:spPr>
          <a:xfrm flipV="1">
            <a:off x="6249395" y="28317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7" name="Freeform 207"/>
          <p:cNvSpPr/>
          <p:nvPr/>
        </p:nvSpPr>
        <p:spPr>
          <a:xfrm flipV="1">
            <a:off x="5866871" y="12157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08" name="Picture 20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6699507" y="1"/>
            <a:ext cx="114403" cy="105974"/>
          </a:xfrm>
          <a:prstGeom prst="rect">
            <a:avLst/>
          </a:prstGeom>
          <a:noFill/>
        </p:spPr>
      </p:pic>
      <p:sp>
        <p:nvSpPr>
          <p:cNvPr id="209" name="Freeform 209"/>
          <p:cNvSpPr/>
          <p:nvPr/>
        </p:nvSpPr>
        <p:spPr>
          <a:xfrm flipV="1">
            <a:off x="7190325" y="167774"/>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0" name="Freeform 210"/>
          <p:cNvSpPr/>
          <p:nvPr/>
        </p:nvSpPr>
        <p:spPr>
          <a:xfrm flipV="1">
            <a:off x="9628162" y="211735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1" name="Freeform 211"/>
          <p:cNvSpPr/>
          <p:nvPr/>
        </p:nvSpPr>
        <p:spPr>
          <a:xfrm flipV="1">
            <a:off x="9239199" y="231806"/>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2" name="Freeform 212"/>
          <p:cNvSpPr/>
          <p:nvPr/>
        </p:nvSpPr>
        <p:spPr>
          <a:xfrm flipV="1">
            <a:off x="9394856" y="1698476"/>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3" name="Freeform 213"/>
          <p:cNvSpPr/>
          <p:nvPr/>
        </p:nvSpPr>
        <p:spPr>
          <a:xfrm flipV="1">
            <a:off x="9113466" y="197242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14" name="Picture 21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7746" y="2446870"/>
            <a:ext cx="35853" cy="150769"/>
          </a:xfrm>
          <a:prstGeom prst="rect">
            <a:avLst/>
          </a:prstGeom>
          <a:noFill/>
        </p:spPr>
      </p:pic>
      <p:sp>
        <p:nvSpPr>
          <p:cNvPr id="215" name="Freeform 215"/>
          <p:cNvSpPr/>
          <p:nvPr/>
        </p:nvSpPr>
        <p:spPr>
          <a:xfrm flipV="1">
            <a:off x="9070759" y="1248579"/>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6" name="Freeform 216"/>
          <p:cNvSpPr/>
          <p:nvPr/>
        </p:nvSpPr>
        <p:spPr>
          <a:xfrm flipV="1">
            <a:off x="8961775" y="1731733"/>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7" name="Freeform 217"/>
          <p:cNvSpPr/>
          <p:nvPr/>
        </p:nvSpPr>
        <p:spPr>
          <a:xfrm flipV="1">
            <a:off x="9276412" y="822654"/>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8" name="Freeform 218"/>
          <p:cNvSpPr/>
          <p:nvPr/>
        </p:nvSpPr>
        <p:spPr>
          <a:xfrm flipV="1">
            <a:off x="9334259" y="47312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9" name="Freeform 219"/>
          <p:cNvSpPr/>
          <p:nvPr/>
        </p:nvSpPr>
        <p:spPr>
          <a:xfrm flipV="1">
            <a:off x="9309345" y="1200415"/>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0" name="Freeform 220"/>
          <p:cNvSpPr/>
          <p:nvPr/>
        </p:nvSpPr>
        <p:spPr>
          <a:xfrm flipV="1">
            <a:off x="9502710" y="2390889"/>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1" name="Freeform 221"/>
          <p:cNvSpPr/>
          <p:nvPr/>
        </p:nvSpPr>
        <p:spPr>
          <a:xfrm flipV="1">
            <a:off x="9567320" y="320114"/>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2" name="Freeform 222"/>
          <p:cNvSpPr/>
          <p:nvPr/>
        </p:nvSpPr>
        <p:spPr>
          <a:xfrm flipV="1">
            <a:off x="9143317" y="600392"/>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3" name="Freeform 223"/>
          <p:cNvSpPr/>
          <p:nvPr/>
        </p:nvSpPr>
        <p:spPr>
          <a:xfrm flipV="1">
            <a:off x="9563109" y="913155"/>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24" name="Picture 22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713489" y="1875180"/>
            <a:ext cx="40110" cy="138533"/>
          </a:xfrm>
          <a:prstGeom prst="rect">
            <a:avLst/>
          </a:prstGeom>
          <a:noFill/>
        </p:spPr>
      </p:pic>
      <p:sp>
        <p:nvSpPr>
          <p:cNvPr id="225" name="Freeform 225"/>
          <p:cNvSpPr/>
          <p:nvPr/>
        </p:nvSpPr>
        <p:spPr>
          <a:xfrm flipV="1">
            <a:off x="8900798" y="791286"/>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6" name="Freeform 226"/>
          <p:cNvSpPr/>
          <p:nvPr/>
        </p:nvSpPr>
        <p:spPr>
          <a:xfrm flipV="1">
            <a:off x="9596802" y="1170961"/>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7" name="Freeform 227"/>
          <p:cNvSpPr/>
          <p:nvPr/>
        </p:nvSpPr>
        <p:spPr>
          <a:xfrm flipV="1">
            <a:off x="8688740" y="1420850"/>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8" name="Freeform 228"/>
          <p:cNvSpPr/>
          <p:nvPr/>
        </p:nvSpPr>
        <p:spPr>
          <a:xfrm flipV="1">
            <a:off x="9457121" y="1422156"/>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9" name="Freeform 229"/>
          <p:cNvSpPr/>
          <p:nvPr/>
        </p:nvSpPr>
        <p:spPr>
          <a:xfrm flipV="1">
            <a:off x="9542058" y="264156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0" name="Freeform 230"/>
          <p:cNvSpPr/>
          <p:nvPr/>
        </p:nvSpPr>
        <p:spPr>
          <a:xfrm flipV="1">
            <a:off x="9159534" y="247996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1" name="Freeform 231"/>
          <p:cNvSpPr/>
          <p:nvPr/>
        </p:nvSpPr>
        <p:spPr>
          <a:xfrm flipV="1">
            <a:off x="9262350" y="222711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2" name="Freeform 232"/>
          <p:cNvSpPr/>
          <p:nvPr/>
        </p:nvSpPr>
        <p:spPr>
          <a:xfrm flipV="1">
            <a:off x="9162432" y="1580262"/>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3" name="Freeform 233"/>
          <p:cNvSpPr/>
          <p:nvPr/>
        </p:nvSpPr>
        <p:spPr>
          <a:xfrm flipV="1">
            <a:off x="9467914" y="200120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34" name="Picture 23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480948" y="5792081"/>
            <a:ext cx="3333750" cy="790574"/>
          </a:xfrm>
          <a:prstGeom prst="rect">
            <a:avLst/>
          </a:prstGeom>
          <a:noFill/>
        </p:spPr>
      </p:pic>
      <p:pic>
        <p:nvPicPr>
          <p:cNvPr id="235" name="Picture 23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4299775" y="5792081"/>
            <a:ext cx="2162175" cy="790574"/>
          </a:xfrm>
          <a:prstGeom prst="rect">
            <a:avLst/>
          </a:prstGeom>
          <a:noFill/>
        </p:spPr>
      </p:pic>
      <p:pic>
        <p:nvPicPr>
          <p:cNvPr id="236" name="Picture 236"/>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6942438" y="5792081"/>
            <a:ext cx="2409824" cy="762000"/>
          </a:xfrm>
          <a:prstGeom prst="rect">
            <a:avLst/>
          </a:prstGeom>
          <a:noFill/>
        </p:spPr>
      </p:pic>
      <p:pic>
        <p:nvPicPr>
          <p:cNvPr id="237" name="Picture 237"/>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297720" y="48057"/>
            <a:ext cx="2386846" cy="2030192"/>
          </a:xfrm>
          <a:prstGeom prst="rect">
            <a:avLst/>
          </a:prstGeom>
          <a:noFill/>
        </p:spPr>
      </p:pic>
      <p:sp>
        <p:nvSpPr>
          <p:cNvPr id="238" name="Freeform 238"/>
          <p:cNvSpPr/>
          <p:nvPr/>
        </p:nvSpPr>
        <p:spPr>
          <a:xfrm flipV="1">
            <a:off x="3435194" y="973417"/>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9" name="Freeform 239"/>
          <p:cNvSpPr/>
          <p:nvPr/>
        </p:nvSpPr>
        <p:spPr>
          <a:xfrm flipV="1">
            <a:off x="2872295" y="91506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40" name="Picture 240"/>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3051199" y="1"/>
            <a:ext cx="153065" cy="94575"/>
          </a:xfrm>
          <a:prstGeom prst="rect">
            <a:avLst/>
          </a:prstGeom>
          <a:noFill/>
        </p:spPr>
      </p:pic>
      <p:sp>
        <p:nvSpPr>
          <p:cNvPr id="241" name="Freeform 241"/>
          <p:cNvSpPr/>
          <p:nvPr/>
        </p:nvSpPr>
        <p:spPr>
          <a:xfrm flipV="1">
            <a:off x="2708532" y="11690"/>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42" name="Picture 24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3502009" y="1"/>
            <a:ext cx="150464" cy="130276"/>
          </a:xfrm>
          <a:prstGeom prst="rect">
            <a:avLst/>
          </a:prstGeom>
          <a:noFill/>
        </p:spPr>
      </p:pic>
      <p:sp>
        <p:nvSpPr>
          <p:cNvPr id="243" name="Freeform 243"/>
          <p:cNvSpPr/>
          <p:nvPr/>
        </p:nvSpPr>
        <p:spPr>
          <a:xfrm flipV="1">
            <a:off x="3781693" y="545722"/>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4" name="Freeform 244"/>
          <p:cNvSpPr/>
          <p:nvPr/>
        </p:nvSpPr>
        <p:spPr>
          <a:xfrm flipV="1">
            <a:off x="3291917" y="276031"/>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45" name="Picture 24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181391" y="1"/>
            <a:ext cx="25400" cy="12700"/>
          </a:xfrm>
          <a:prstGeom prst="rect">
            <a:avLst/>
          </a:prstGeom>
          <a:noFill/>
        </p:spPr>
      </p:pic>
      <p:sp>
        <p:nvSpPr>
          <p:cNvPr id="246" name="Freeform 246"/>
          <p:cNvSpPr/>
          <p:nvPr/>
        </p:nvSpPr>
        <p:spPr>
          <a:xfrm flipV="1">
            <a:off x="3815649" y="225030"/>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7" name="Freeform 247"/>
          <p:cNvSpPr/>
          <p:nvPr/>
        </p:nvSpPr>
        <p:spPr>
          <a:xfrm flipV="1">
            <a:off x="2803925" y="353507"/>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8" name="Freeform 248"/>
          <p:cNvSpPr/>
          <p:nvPr/>
        </p:nvSpPr>
        <p:spPr>
          <a:xfrm flipV="1">
            <a:off x="3377698" y="706132"/>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9" name="Freeform 249"/>
          <p:cNvSpPr/>
          <p:nvPr/>
        </p:nvSpPr>
        <p:spPr>
          <a:xfrm flipV="1">
            <a:off x="4162533" y="57038"/>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0" name="Freeform 250"/>
          <p:cNvSpPr/>
          <p:nvPr/>
        </p:nvSpPr>
        <p:spPr>
          <a:xfrm flipV="1">
            <a:off x="4390044" y="378092"/>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1" name="Freeform 251"/>
          <p:cNvSpPr/>
          <p:nvPr/>
        </p:nvSpPr>
        <p:spPr>
          <a:xfrm flipV="1">
            <a:off x="2916890" y="68181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2" name="Freeform 252"/>
          <p:cNvSpPr/>
          <p:nvPr/>
        </p:nvSpPr>
        <p:spPr>
          <a:xfrm flipV="1">
            <a:off x="2583081" y="285226"/>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3" name="Freeform 253"/>
          <p:cNvSpPr/>
          <p:nvPr/>
        </p:nvSpPr>
        <p:spPr>
          <a:xfrm flipV="1">
            <a:off x="4732081" y="34632"/>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4" name="Freeform 254"/>
          <p:cNvSpPr/>
          <p:nvPr/>
        </p:nvSpPr>
        <p:spPr>
          <a:xfrm flipV="1">
            <a:off x="4379942" y="68173"/>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5" name="Freeform 255"/>
          <p:cNvSpPr/>
          <p:nvPr/>
        </p:nvSpPr>
        <p:spPr>
          <a:xfrm flipV="1">
            <a:off x="4060268" y="413267"/>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6" name="Freeform 256"/>
          <p:cNvSpPr/>
          <p:nvPr/>
        </p:nvSpPr>
        <p:spPr>
          <a:xfrm flipV="1">
            <a:off x="2622428" y="53590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7" name="Freeform 257"/>
          <p:cNvSpPr/>
          <p:nvPr/>
        </p:nvSpPr>
        <p:spPr>
          <a:xfrm flipV="1">
            <a:off x="2239904" y="37430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8" name="Freeform 258"/>
          <p:cNvSpPr/>
          <p:nvPr/>
        </p:nvSpPr>
        <p:spPr>
          <a:xfrm flipV="1">
            <a:off x="3084894" y="23244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59" name="Picture 259"/>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3338567" y="1"/>
            <a:ext cx="124134" cy="55318"/>
          </a:xfrm>
          <a:prstGeom prst="rect">
            <a:avLst/>
          </a:prstGeom>
          <a:noFill/>
        </p:spPr>
      </p:pic>
      <p:sp>
        <p:nvSpPr>
          <p:cNvPr id="260" name="Freeform 260"/>
          <p:cNvSpPr/>
          <p:nvPr/>
        </p:nvSpPr>
        <p:spPr>
          <a:xfrm flipV="1">
            <a:off x="2342721" y="121454"/>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1" name="Freeform 261"/>
          <p:cNvSpPr/>
          <p:nvPr/>
        </p:nvSpPr>
        <p:spPr>
          <a:xfrm flipV="1">
            <a:off x="3563359" y="420505"/>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2" name="Freeform 262"/>
          <p:cNvSpPr/>
          <p:nvPr/>
        </p:nvSpPr>
        <p:spPr>
          <a:xfrm flipV="1">
            <a:off x="9602867" y="5184808"/>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3" name="Freeform 263"/>
          <p:cNvSpPr/>
          <p:nvPr/>
        </p:nvSpPr>
        <p:spPr>
          <a:xfrm flipV="1">
            <a:off x="9439104" y="4281428"/>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4" name="Freeform 264"/>
          <p:cNvSpPr/>
          <p:nvPr/>
        </p:nvSpPr>
        <p:spPr>
          <a:xfrm flipV="1">
            <a:off x="9050142" y="2395881"/>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5" name="Freeform 265"/>
          <p:cNvSpPr/>
          <p:nvPr/>
        </p:nvSpPr>
        <p:spPr>
          <a:xfrm flipV="1">
            <a:off x="9205798" y="3862551"/>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6" name="Freeform 266"/>
          <p:cNvSpPr/>
          <p:nvPr/>
        </p:nvSpPr>
        <p:spPr>
          <a:xfrm flipV="1">
            <a:off x="9623129" y="3504047"/>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67" name="Freeform 267"/>
          <p:cNvSpPr/>
          <p:nvPr/>
        </p:nvSpPr>
        <p:spPr>
          <a:xfrm flipV="1">
            <a:off x="8924408" y="4136504"/>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68" name="Picture 268"/>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9745189" y="3898871"/>
            <a:ext cx="8410" cy="25400"/>
          </a:xfrm>
          <a:prstGeom prst="rect">
            <a:avLst/>
          </a:prstGeom>
          <a:noFill/>
        </p:spPr>
      </p:pic>
      <p:sp>
        <p:nvSpPr>
          <p:cNvPr id="269" name="Freeform 269"/>
          <p:cNvSpPr/>
          <p:nvPr/>
        </p:nvSpPr>
        <p:spPr>
          <a:xfrm flipV="1">
            <a:off x="9534497" y="4623245"/>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0" name="Freeform 270"/>
          <p:cNvSpPr/>
          <p:nvPr/>
        </p:nvSpPr>
        <p:spPr>
          <a:xfrm flipV="1">
            <a:off x="8881702" y="3412654"/>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1" name="Freeform 271"/>
          <p:cNvSpPr/>
          <p:nvPr/>
        </p:nvSpPr>
        <p:spPr>
          <a:xfrm flipV="1">
            <a:off x="8772718" y="3895808"/>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2" name="Freeform 272"/>
          <p:cNvSpPr/>
          <p:nvPr/>
        </p:nvSpPr>
        <p:spPr>
          <a:xfrm flipV="1">
            <a:off x="9604823" y="3811183"/>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3" name="Freeform 273"/>
          <p:cNvSpPr/>
          <p:nvPr/>
        </p:nvSpPr>
        <p:spPr>
          <a:xfrm flipV="1">
            <a:off x="9647462" y="4951552"/>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4" name="Freeform 274"/>
          <p:cNvSpPr/>
          <p:nvPr/>
        </p:nvSpPr>
        <p:spPr>
          <a:xfrm flipV="1">
            <a:off x="9087355" y="2986729"/>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5" name="Freeform 275"/>
          <p:cNvSpPr/>
          <p:nvPr/>
        </p:nvSpPr>
        <p:spPr>
          <a:xfrm flipV="1">
            <a:off x="9145202" y="2637198"/>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6" name="Freeform 276"/>
          <p:cNvSpPr/>
          <p:nvPr/>
        </p:nvSpPr>
        <p:spPr>
          <a:xfrm flipV="1">
            <a:off x="9654027" y="2984112"/>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7" name="Freeform 277"/>
          <p:cNvSpPr/>
          <p:nvPr/>
        </p:nvSpPr>
        <p:spPr>
          <a:xfrm flipV="1">
            <a:off x="9120287" y="3364490"/>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8" name="Freeform 278"/>
          <p:cNvSpPr/>
          <p:nvPr/>
        </p:nvSpPr>
        <p:spPr>
          <a:xfrm flipV="1">
            <a:off x="9313653" y="4554964"/>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79" name="Freeform 279"/>
          <p:cNvSpPr/>
          <p:nvPr/>
        </p:nvSpPr>
        <p:spPr>
          <a:xfrm flipV="1">
            <a:off x="9378263" y="2484189"/>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0" name="Freeform 280"/>
          <p:cNvSpPr/>
          <p:nvPr/>
        </p:nvSpPr>
        <p:spPr>
          <a:xfrm flipV="1">
            <a:off x="8954260" y="2764467"/>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1" name="Freeform 281"/>
          <p:cNvSpPr/>
          <p:nvPr/>
        </p:nvSpPr>
        <p:spPr>
          <a:xfrm flipV="1">
            <a:off x="9374052" y="3077230"/>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2" name="Freeform 282"/>
          <p:cNvSpPr/>
          <p:nvPr/>
        </p:nvSpPr>
        <p:spPr>
          <a:xfrm flipV="1">
            <a:off x="9537131" y="4042414"/>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3" name="Freeform 283"/>
          <p:cNvSpPr/>
          <p:nvPr/>
        </p:nvSpPr>
        <p:spPr>
          <a:xfrm flipV="1">
            <a:off x="8711740" y="2955361"/>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84" name="Picture 284"/>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9665593" y="3225001"/>
            <a:ext cx="88006" cy="132959"/>
          </a:xfrm>
          <a:prstGeom prst="rect">
            <a:avLst/>
          </a:prstGeom>
          <a:noFill/>
        </p:spPr>
      </p:pic>
      <p:sp>
        <p:nvSpPr>
          <p:cNvPr id="285" name="Freeform 285"/>
          <p:cNvSpPr/>
          <p:nvPr/>
        </p:nvSpPr>
        <p:spPr>
          <a:xfrm flipV="1">
            <a:off x="9407745" y="3335036"/>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6" name="Freeform 286"/>
          <p:cNvSpPr/>
          <p:nvPr/>
        </p:nvSpPr>
        <p:spPr>
          <a:xfrm flipV="1">
            <a:off x="8499682" y="3584925"/>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7" name="Freeform 287"/>
          <p:cNvSpPr/>
          <p:nvPr/>
        </p:nvSpPr>
        <p:spPr>
          <a:xfrm flipV="1">
            <a:off x="9268064" y="3586231"/>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8" name="Freeform 288"/>
          <p:cNvSpPr/>
          <p:nvPr/>
        </p:nvSpPr>
        <p:spPr>
          <a:xfrm flipV="1">
            <a:off x="9353000" y="4805641"/>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9" name="Freeform 289"/>
          <p:cNvSpPr/>
          <p:nvPr/>
        </p:nvSpPr>
        <p:spPr>
          <a:xfrm flipV="1">
            <a:off x="8970476" y="4644041"/>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0" name="Freeform 290"/>
          <p:cNvSpPr/>
          <p:nvPr/>
        </p:nvSpPr>
        <p:spPr>
          <a:xfrm flipV="1">
            <a:off x="9073293" y="4391192"/>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1" name="Freeform 291"/>
          <p:cNvSpPr/>
          <p:nvPr/>
        </p:nvSpPr>
        <p:spPr>
          <a:xfrm flipV="1">
            <a:off x="8973375" y="3744337"/>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2" name="Freeform 292"/>
          <p:cNvSpPr/>
          <p:nvPr/>
        </p:nvSpPr>
        <p:spPr>
          <a:xfrm flipV="1">
            <a:off x="9635398" y="2546047"/>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3" name="Freeform 293"/>
          <p:cNvSpPr/>
          <p:nvPr/>
        </p:nvSpPr>
        <p:spPr>
          <a:xfrm flipV="1">
            <a:off x="9278857" y="4165281"/>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4" name="Rectangle 294"/>
          <p:cNvSpPr/>
          <p:nvPr/>
        </p:nvSpPr>
        <p:spPr>
          <a:xfrm>
            <a:off x="2070717" y="2497690"/>
            <a:ext cx="5602816" cy="2333331"/>
          </a:xfrm>
          <a:prstGeom prst="rect">
            <a:avLst/>
          </a:prstGeom>
        </p:spPr>
        <p:txBody>
          <a:bodyPr wrap="none" lIns="0" tIns="0" rIns="0" bIns="0">
            <a:spAutoFit/>
          </a:bodyPr>
          <a:lstStyle/>
          <a:p>
            <a:pPr marL="0" algn="ctr"/>
            <a:r>
              <a:rPr lang="en-US" sz="8800" b="0" i="0" spc="0" baseline="0" dirty="0">
                <a:solidFill>
                  <a:srgbClr val="FFFFFF"/>
                </a:solidFill>
                <a:latin typeface="Freestyle Script" panose="030804020302050B0404" pitchFamily="66" charset="0"/>
              </a:rPr>
              <a:t>Tervetuloa</a:t>
            </a:r>
            <a:endParaRPr lang="en-US" sz="6600" b="0" i="0" spc="0" baseline="0" dirty="0">
              <a:solidFill>
                <a:srgbClr val="FFFFFF"/>
              </a:solidFill>
              <a:latin typeface="Freestyle Script" panose="030804020302050B0404" pitchFamily="66" charset="0"/>
            </a:endParaRPr>
          </a:p>
          <a:p>
            <a:pPr marL="462408" algn="ctr">
              <a:lnSpc>
                <a:spcPts val="7275"/>
              </a:lnSpc>
            </a:pPr>
            <a:r>
              <a:rPr lang="en-US" sz="7200" b="0" i="0" spc="0" baseline="0" dirty="0" err="1">
                <a:solidFill>
                  <a:srgbClr val="FFFFFF"/>
                </a:solidFill>
                <a:latin typeface="Freestyle Script" panose="030804020302050B0404" pitchFamily="66" charset="0"/>
              </a:rPr>
              <a:t>HEVin</a:t>
            </a:r>
            <a:r>
              <a:rPr lang="en-US" sz="7200" b="0" i="0" spc="0" baseline="0" dirty="0">
                <a:solidFill>
                  <a:srgbClr val="FFFFFF"/>
                </a:solidFill>
                <a:latin typeface="Freestyle Script" panose="030804020302050B0404" pitchFamily="66" charset="0"/>
              </a:rPr>
              <a:t> </a:t>
            </a:r>
            <a:r>
              <a:rPr lang="en-US" sz="7200" b="0" i="0" spc="0" baseline="0" dirty="0" err="1">
                <a:solidFill>
                  <a:srgbClr val="FFFFFF"/>
                </a:solidFill>
                <a:latin typeface="Freestyle Script" panose="030804020302050B0404" pitchFamily="66" charset="0"/>
              </a:rPr>
              <a:t>pikkujouluihin</a:t>
            </a:r>
            <a:r>
              <a:rPr lang="en-US" sz="7200" b="0" i="0" spc="0" baseline="0" dirty="0">
                <a:solidFill>
                  <a:srgbClr val="FFFFFF"/>
                </a:solidFill>
                <a:latin typeface="Freestyle Script" panose="030804020302050B0404" pitchFamily="66"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Freeform 569"/>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Freeform 570"/>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Freeform 571"/>
          <p:cNvSpPr/>
          <p:nvPr/>
        </p:nvSpPr>
        <p:spPr>
          <a:xfrm flipV="1">
            <a:off x="231453" y="6828796"/>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72" name="Picture 57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5"/>
            <a:ext cx="117543" cy="187299"/>
          </a:xfrm>
          <a:prstGeom prst="rect">
            <a:avLst/>
          </a:prstGeom>
          <a:noFill/>
        </p:spPr>
      </p:pic>
      <p:pic>
        <p:nvPicPr>
          <p:cNvPr id="573" name="Picture 57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574" name="Freeform 574"/>
          <p:cNvSpPr/>
          <p:nvPr/>
        </p:nvSpPr>
        <p:spPr>
          <a:xfrm flipV="1">
            <a:off x="281944" y="6523405"/>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5" name="Freeform 575"/>
          <p:cNvSpPr/>
          <p:nvPr/>
        </p:nvSpPr>
        <p:spPr>
          <a:xfrm flipV="1">
            <a:off x="582056" y="7116871"/>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Freeform 576"/>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77" name="Picture 57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8"/>
            <a:ext cx="143408" cy="28402"/>
          </a:xfrm>
          <a:prstGeom prst="rect">
            <a:avLst/>
          </a:prstGeom>
          <a:noFill/>
        </p:spPr>
      </p:pic>
      <p:sp>
        <p:nvSpPr>
          <p:cNvPr id="578" name="Freeform 578"/>
          <p:cNvSpPr/>
          <p:nvPr/>
        </p:nvSpPr>
        <p:spPr>
          <a:xfrm flipV="1">
            <a:off x="1178368" y="5928861"/>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Freeform 579"/>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Freeform 580"/>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Freeform 581"/>
          <p:cNvSpPr/>
          <p:nvPr/>
        </p:nvSpPr>
        <p:spPr>
          <a:xfrm flipV="1">
            <a:off x="558963" y="5844787"/>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82" name="Picture 58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3"/>
            <a:ext cx="111040" cy="159558"/>
          </a:xfrm>
          <a:prstGeom prst="rect">
            <a:avLst/>
          </a:prstGeom>
          <a:noFill/>
        </p:spPr>
      </p:pic>
      <p:sp>
        <p:nvSpPr>
          <p:cNvPr id="583" name="Freeform 583"/>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Freeform 584"/>
          <p:cNvSpPr/>
          <p:nvPr/>
        </p:nvSpPr>
        <p:spPr>
          <a:xfrm flipV="1">
            <a:off x="1648941" y="6895311"/>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Freeform 585"/>
          <p:cNvSpPr/>
          <p:nvPr/>
        </p:nvSpPr>
        <p:spPr>
          <a:xfrm flipV="1">
            <a:off x="405745" y="5006422"/>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86" name="Picture 58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7"/>
            <a:ext cx="107991" cy="157801"/>
          </a:xfrm>
          <a:prstGeom prst="rect">
            <a:avLst/>
          </a:prstGeom>
          <a:noFill/>
        </p:spPr>
      </p:pic>
      <p:sp>
        <p:nvSpPr>
          <p:cNvPr id="587" name="Freeform 587"/>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8" name="Freeform 588"/>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9" name="Freeform 589"/>
          <p:cNvSpPr/>
          <p:nvPr/>
        </p:nvSpPr>
        <p:spPr>
          <a:xfrm flipV="1">
            <a:off x="412125" y="6461417"/>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0" name="Freeform 590"/>
          <p:cNvSpPr/>
          <p:nvPr/>
        </p:nvSpPr>
        <p:spPr>
          <a:xfrm flipV="1">
            <a:off x="1238706" y="6934341"/>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1" name="Freeform 591"/>
          <p:cNvSpPr/>
          <p:nvPr/>
        </p:nvSpPr>
        <p:spPr>
          <a:xfrm flipV="1">
            <a:off x="899727" y="5594696"/>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Freeform 592"/>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Freeform 593"/>
          <p:cNvSpPr/>
          <p:nvPr/>
        </p:nvSpPr>
        <p:spPr>
          <a:xfrm flipV="1">
            <a:off x="778177" y="5188977"/>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Freeform 594"/>
          <p:cNvSpPr/>
          <p:nvPr/>
        </p:nvSpPr>
        <p:spPr>
          <a:xfrm flipV="1">
            <a:off x="1058002" y="6254095"/>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5" name="Freeform 595"/>
          <p:cNvSpPr/>
          <p:nvPr/>
        </p:nvSpPr>
        <p:spPr>
          <a:xfrm flipV="1">
            <a:off x="283517" y="6447437"/>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Freeform 596"/>
          <p:cNvSpPr/>
          <p:nvPr/>
        </p:nvSpPr>
        <p:spPr>
          <a:xfrm flipV="1">
            <a:off x="41443" y="6787755"/>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Freeform 597"/>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98" name="Picture 59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69"/>
            <a:ext cx="16325" cy="144238"/>
          </a:xfrm>
          <a:prstGeom prst="rect">
            <a:avLst/>
          </a:prstGeom>
          <a:noFill/>
        </p:spPr>
      </p:pic>
      <p:sp>
        <p:nvSpPr>
          <p:cNvPr id="599" name="Freeform 599"/>
          <p:cNvSpPr/>
          <p:nvPr/>
        </p:nvSpPr>
        <p:spPr>
          <a:xfrm flipV="1">
            <a:off x="292081" y="6081472"/>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Freeform 600"/>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Freeform 601"/>
          <p:cNvSpPr/>
          <p:nvPr/>
        </p:nvSpPr>
        <p:spPr>
          <a:xfrm flipV="1">
            <a:off x="563126" y="6324750"/>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Freeform 602"/>
          <p:cNvSpPr/>
          <p:nvPr/>
        </p:nvSpPr>
        <p:spPr>
          <a:xfrm flipV="1">
            <a:off x="1330190" y="6629896"/>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Freeform 603"/>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04" name="Picture 60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05" name="Freeform 605"/>
          <p:cNvSpPr/>
          <p:nvPr/>
        </p:nvSpPr>
        <p:spPr>
          <a:xfrm flipV="1">
            <a:off x="1704876" y="6537453"/>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Freeform 606"/>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7" name="Freeform 607"/>
          <p:cNvSpPr/>
          <p:nvPr/>
        </p:nvSpPr>
        <p:spPr>
          <a:xfrm flipV="1">
            <a:off x="190918" y="5259494"/>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Freeform 608"/>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Freeform 609"/>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Freeform 610"/>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Freeform 611"/>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12" name="Picture 6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13" name="Freeform 613"/>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14" name="Picture 6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15" name="Freeform 615"/>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Freeform 616"/>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Freeform 617"/>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18" name="Picture 61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19" name="Picture 61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20" name="Freeform 620"/>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1" name="Freeform 621"/>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2" name="Freeform 622"/>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3" name="Freeform 623"/>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4" name="Freeform 624"/>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8FEC8292-80FE-FE97-42E6-F5190056561C}"/>
              </a:ext>
            </a:extLst>
          </p:cNvPr>
          <p:cNvSpPr txBox="1"/>
          <p:nvPr/>
        </p:nvSpPr>
        <p:spPr>
          <a:xfrm>
            <a:off x="445547" y="1971076"/>
            <a:ext cx="7979996" cy="43396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32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Mukana tapahtumassa Ari Kurlin Niiniaho, </a:t>
            </a:r>
            <a:br>
              <a:rPr kumimoji="0" lang="fi-FI" sz="32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32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32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käy jututtamassa kahvitauolla!</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32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i-FI" sz="2800" b="0"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Innokaupunkien</a:t>
            </a:r>
            <a: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koordinaatio, Pirkanmaan liitto</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kstiruutu 2">
            <a:extLst>
              <a:ext uri="{FF2B5EF4-FFF2-40B4-BE49-F238E27FC236}">
                <a16:creationId xmlns:a16="http://schemas.microsoft.com/office/drawing/2014/main" id="{2F83B1AD-0BCF-160B-ADF1-2CA371F2A79F}"/>
              </a:ext>
            </a:extLst>
          </p:cNvPr>
          <p:cNvSpPr txBox="1"/>
          <p:nvPr/>
        </p:nvSpPr>
        <p:spPr>
          <a:xfrm>
            <a:off x="511388" y="564499"/>
            <a:ext cx="816588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Innokaupunkien</a:t>
            </a: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tilannekuva</a:t>
            </a:r>
          </a:p>
        </p:txBody>
      </p:sp>
    </p:spTree>
    <p:extLst>
      <p:ext uri="{BB962C8B-B14F-4D97-AF65-F5344CB8AC3E}">
        <p14:creationId xmlns:p14="http://schemas.microsoft.com/office/powerpoint/2010/main" val="368304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Freeform 474"/>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5" name="Freeform 475"/>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Freeform 476"/>
          <p:cNvSpPr/>
          <p:nvPr/>
        </p:nvSpPr>
        <p:spPr>
          <a:xfrm flipV="1">
            <a:off x="8574755" y="1558315"/>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Freeform 477"/>
          <p:cNvSpPr/>
          <p:nvPr/>
        </p:nvSpPr>
        <p:spPr>
          <a:xfrm flipV="1">
            <a:off x="8011855" y="1499967"/>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8" name="Freeform 478"/>
          <p:cNvSpPr/>
          <p:nvPr/>
        </p:nvSpPr>
        <p:spPr>
          <a:xfrm flipV="1">
            <a:off x="8203313" y="519354"/>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9" name="Freeform 479"/>
          <p:cNvSpPr/>
          <p:nvPr/>
        </p:nvSpPr>
        <p:spPr>
          <a:xfrm flipV="1">
            <a:off x="7848093" y="596587"/>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0" name="Freeform 480"/>
          <p:cNvSpPr/>
          <p:nvPr/>
        </p:nvSpPr>
        <p:spPr>
          <a:xfrm flipV="1">
            <a:off x="8653919"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1" name="Freeform 481"/>
          <p:cNvSpPr/>
          <p:nvPr/>
        </p:nvSpPr>
        <p:spPr>
          <a:xfrm flipV="1">
            <a:off x="8921254" y="1130620"/>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2" name="Freeform 482"/>
          <p:cNvSpPr/>
          <p:nvPr/>
        </p:nvSpPr>
        <p:spPr>
          <a:xfrm flipV="1">
            <a:off x="8431478" y="860929"/>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3" name="Freeform 483"/>
          <p:cNvSpPr/>
          <p:nvPr/>
        </p:nvSpPr>
        <p:spPr>
          <a:xfrm flipV="1">
            <a:off x="7614787" y="177710"/>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4" name="Freeform 484"/>
          <p:cNvSpPr/>
          <p:nvPr/>
        </p:nvSpPr>
        <p:spPr>
          <a:xfrm flipV="1">
            <a:off x="8696929" y="299932"/>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5" name="Freeform 485"/>
          <p:cNvSpPr/>
          <p:nvPr/>
        </p:nvSpPr>
        <p:spPr>
          <a:xfrm flipV="1">
            <a:off x="7333397" y="451663"/>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6" name="Freeform 486"/>
          <p:cNvSpPr/>
          <p:nvPr/>
        </p:nvSpPr>
        <p:spPr>
          <a:xfrm flipV="1">
            <a:off x="8166732" y="226408"/>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7" name="Freeform 487"/>
          <p:cNvSpPr/>
          <p:nvPr/>
        </p:nvSpPr>
        <p:spPr>
          <a:xfrm flipV="1">
            <a:off x="8955210"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8" name="Freeform 488"/>
          <p:cNvSpPr/>
          <p:nvPr/>
        </p:nvSpPr>
        <p:spPr>
          <a:xfrm flipV="1">
            <a:off x="7943485" y="938404"/>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9" name="Freeform 489"/>
          <p:cNvSpPr/>
          <p:nvPr/>
        </p:nvSpPr>
        <p:spPr>
          <a:xfrm flipV="1">
            <a:off x="8517259" y="1291030"/>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0" name="Freeform 490"/>
          <p:cNvSpPr/>
          <p:nvPr/>
        </p:nvSpPr>
        <p:spPr>
          <a:xfrm flipV="1">
            <a:off x="9302094" y="641936"/>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1" name="Freeform 491"/>
          <p:cNvSpPr/>
          <p:nvPr/>
        </p:nvSpPr>
        <p:spPr>
          <a:xfrm flipV="1">
            <a:off x="9529605" y="962990"/>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2" name="Freeform 492"/>
          <p:cNvSpPr/>
          <p:nvPr/>
        </p:nvSpPr>
        <p:spPr>
          <a:xfrm flipV="1">
            <a:off x="9079705" y="458097"/>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3" name="Freeform 493"/>
          <p:cNvSpPr/>
          <p:nvPr/>
        </p:nvSpPr>
        <p:spPr>
          <a:xfrm flipV="1">
            <a:off x="7181706" y="210967"/>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4" name="Freeform 494"/>
          <p:cNvSpPr/>
          <p:nvPr/>
        </p:nvSpPr>
        <p:spPr>
          <a:xfrm flipV="1">
            <a:off x="8013811" y="126342"/>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5" name="Freeform 495"/>
          <p:cNvSpPr/>
          <p:nvPr/>
        </p:nvSpPr>
        <p:spPr>
          <a:xfrm flipV="1">
            <a:off x="8056451" y="1266711"/>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Freeform 496"/>
          <p:cNvSpPr/>
          <p:nvPr/>
        </p:nvSpPr>
        <p:spPr>
          <a:xfrm flipV="1">
            <a:off x="8598323" y="286677"/>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Freeform 497"/>
          <p:cNvSpPr/>
          <p:nvPr/>
        </p:nvSpPr>
        <p:spPr>
          <a:xfrm flipV="1">
            <a:off x="8436576" y="127715"/>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8" name="Freeform 498"/>
          <p:cNvSpPr/>
          <p:nvPr/>
        </p:nvSpPr>
        <p:spPr>
          <a:xfrm flipV="1">
            <a:off x="9594861" y="151685"/>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9" name="Freeform 499"/>
          <p:cNvSpPr/>
          <p:nvPr/>
        </p:nvSpPr>
        <p:spPr>
          <a:xfrm flipV="1">
            <a:off x="7722641" y="870123"/>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Freeform 500"/>
          <p:cNvSpPr/>
          <p:nvPr/>
        </p:nvSpPr>
        <p:spPr>
          <a:xfrm flipV="1">
            <a:off x="8439763" y="68124"/>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Freeform 501"/>
          <p:cNvSpPr/>
          <p:nvPr/>
        </p:nvSpPr>
        <p:spPr>
          <a:xfrm flipV="1">
            <a:off x="7946120" y="357573"/>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02" name="Picture 50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96318" y="1"/>
            <a:ext cx="117763" cy="21923"/>
          </a:xfrm>
          <a:prstGeom prst="rect">
            <a:avLst/>
          </a:prstGeom>
          <a:noFill/>
        </p:spPr>
      </p:pic>
      <p:sp>
        <p:nvSpPr>
          <p:cNvPr id="503" name="Freeform 503"/>
          <p:cNvSpPr/>
          <p:nvPr/>
        </p:nvSpPr>
        <p:spPr>
          <a:xfrm flipV="1">
            <a:off x="8809180" y="246663"/>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4" name="Freeform 504"/>
          <p:cNvSpPr/>
          <p:nvPr/>
        </p:nvSpPr>
        <p:spPr>
          <a:xfrm flipV="1">
            <a:off x="9519502" y="653070"/>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5" name="Freeform 505"/>
          <p:cNvSpPr/>
          <p:nvPr/>
        </p:nvSpPr>
        <p:spPr>
          <a:xfrm flipV="1">
            <a:off x="9199829" y="998165"/>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06" name="Picture 5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64352" y="1"/>
            <a:ext cx="121663" cy="22674"/>
          </a:xfrm>
          <a:prstGeom prst="rect">
            <a:avLst/>
          </a:prstGeom>
          <a:noFill/>
        </p:spPr>
      </p:pic>
      <p:sp>
        <p:nvSpPr>
          <p:cNvPr id="507" name="Freeform 507"/>
          <p:cNvSpPr/>
          <p:nvPr/>
        </p:nvSpPr>
        <p:spPr>
          <a:xfrm flipV="1">
            <a:off x="7761989" y="1120800"/>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8" name="Freeform 508"/>
          <p:cNvSpPr/>
          <p:nvPr/>
        </p:nvSpPr>
        <p:spPr>
          <a:xfrm flipV="1">
            <a:off x="7379465" y="959200"/>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9" name="Freeform 509"/>
          <p:cNvSpPr/>
          <p:nvPr/>
        </p:nvSpPr>
        <p:spPr>
          <a:xfrm flipV="1">
            <a:off x="8224455" y="817339"/>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0" name="Freeform 510"/>
          <p:cNvSpPr/>
          <p:nvPr/>
        </p:nvSpPr>
        <p:spPr>
          <a:xfrm flipV="1">
            <a:off x="9103742" y="5301"/>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1" name="Freeform 511"/>
          <p:cNvSpPr/>
          <p:nvPr/>
        </p:nvSpPr>
        <p:spPr>
          <a:xfrm flipV="1">
            <a:off x="9364214"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Freeform 512"/>
          <p:cNvSpPr/>
          <p:nvPr/>
        </p:nvSpPr>
        <p:spPr>
          <a:xfrm flipV="1">
            <a:off x="8698291" y="234649"/>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Freeform 513"/>
          <p:cNvSpPr/>
          <p:nvPr/>
        </p:nvSpPr>
        <p:spPr>
          <a:xfrm flipV="1">
            <a:off x="8490633"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Freeform 514"/>
          <p:cNvSpPr/>
          <p:nvPr/>
        </p:nvSpPr>
        <p:spPr>
          <a:xfrm flipV="1">
            <a:off x="7482281" y="706351"/>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15" name="Picture 5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693460" y="1"/>
            <a:ext cx="115843" cy="41933"/>
          </a:xfrm>
          <a:prstGeom prst="rect">
            <a:avLst/>
          </a:prstGeom>
          <a:noFill/>
        </p:spPr>
      </p:pic>
      <p:sp>
        <p:nvSpPr>
          <p:cNvPr id="516" name="Freeform 516"/>
          <p:cNvSpPr/>
          <p:nvPr/>
        </p:nvSpPr>
        <p:spPr>
          <a:xfrm flipV="1">
            <a:off x="7382363" y="59496"/>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Freeform 517"/>
          <p:cNvSpPr/>
          <p:nvPr/>
        </p:nvSpPr>
        <p:spPr>
          <a:xfrm flipV="1">
            <a:off x="9303925" y="357884"/>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Freeform 518"/>
          <p:cNvSpPr/>
          <p:nvPr/>
        </p:nvSpPr>
        <p:spPr>
          <a:xfrm flipV="1">
            <a:off x="8938589" y="129218"/>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Freeform 519"/>
          <p:cNvSpPr/>
          <p:nvPr/>
        </p:nvSpPr>
        <p:spPr>
          <a:xfrm flipV="1">
            <a:off x="9598119" y="391445"/>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Freeform 520"/>
          <p:cNvSpPr/>
          <p:nvPr/>
        </p:nvSpPr>
        <p:spPr>
          <a:xfrm flipV="1">
            <a:off x="8284795" y="102273"/>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Freeform 521"/>
          <p:cNvSpPr/>
          <p:nvPr/>
        </p:nvSpPr>
        <p:spPr>
          <a:xfrm flipV="1">
            <a:off x="8286886" y="302914"/>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2" name="Freeform 522"/>
          <p:cNvSpPr/>
          <p:nvPr/>
        </p:nvSpPr>
        <p:spPr>
          <a:xfrm flipV="1">
            <a:off x="8702920"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3" name="Freeform 523"/>
          <p:cNvSpPr/>
          <p:nvPr/>
        </p:nvSpPr>
        <p:spPr>
          <a:xfrm flipV="1">
            <a:off x="7687845" y="480440"/>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4" name="Freeform 524"/>
          <p:cNvSpPr/>
          <p:nvPr/>
        </p:nvSpPr>
        <p:spPr>
          <a:xfrm flipV="1">
            <a:off x="9399777" y="4164225"/>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5" name="Freeform 525"/>
          <p:cNvSpPr/>
          <p:nvPr/>
        </p:nvSpPr>
        <p:spPr>
          <a:xfrm flipV="1">
            <a:off x="8836878" y="4105877"/>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6" name="Freeform 526"/>
          <p:cNvSpPr/>
          <p:nvPr/>
        </p:nvSpPr>
        <p:spPr>
          <a:xfrm flipV="1">
            <a:off x="9028336" y="3125265"/>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7" name="Freeform 527"/>
          <p:cNvSpPr/>
          <p:nvPr/>
        </p:nvSpPr>
        <p:spPr>
          <a:xfrm flipV="1">
            <a:off x="8673115" y="3202498"/>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8" name="Freeform 528"/>
          <p:cNvSpPr/>
          <p:nvPr/>
        </p:nvSpPr>
        <p:spPr>
          <a:xfrm flipV="1">
            <a:off x="9478941" y="3168281"/>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9" name="Freeform 529"/>
          <p:cNvSpPr/>
          <p:nvPr/>
        </p:nvSpPr>
        <p:spPr>
          <a:xfrm flipV="1">
            <a:off x="9252182" y="231009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30" name="Picture 53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33722" y="3723947"/>
            <a:ext cx="19877" cy="168107"/>
          </a:xfrm>
          <a:prstGeom prst="rect">
            <a:avLst/>
          </a:prstGeom>
          <a:noFill/>
        </p:spPr>
      </p:pic>
      <p:sp>
        <p:nvSpPr>
          <p:cNvPr id="531" name="Freeform 531"/>
          <p:cNvSpPr/>
          <p:nvPr/>
        </p:nvSpPr>
        <p:spPr>
          <a:xfrm flipV="1">
            <a:off x="9256500" y="3466839"/>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2" name="Freeform 532"/>
          <p:cNvSpPr/>
          <p:nvPr/>
        </p:nvSpPr>
        <p:spPr>
          <a:xfrm flipV="1">
            <a:off x="8284153" y="131695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3" name="Freeform 533"/>
          <p:cNvSpPr/>
          <p:nvPr/>
        </p:nvSpPr>
        <p:spPr>
          <a:xfrm flipV="1">
            <a:off x="8439810" y="2783620"/>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4" name="Freeform 534"/>
          <p:cNvSpPr/>
          <p:nvPr/>
        </p:nvSpPr>
        <p:spPr>
          <a:xfrm flipV="1">
            <a:off x="9148064" y="1347550"/>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5" name="Freeform 535"/>
          <p:cNvSpPr/>
          <p:nvPr/>
        </p:nvSpPr>
        <p:spPr>
          <a:xfrm flipV="1">
            <a:off x="8857141" y="2425116"/>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6" name="Freeform 536"/>
          <p:cNvSpPr/>
          <p:nvPr/>
        </p:nvSpPr>
        <p:spPr>
          <a:xfrm flipV="1">
            <a:off x="9521952" y="2905842"/>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7" name="Freeform 537"/>
          <p:cNvSpPr/>
          <p:nvPr/>
        </p:nvSpPr>
        <p:spPr>
          <a:xfrm flipV="1">
            <a:off x="8158419" y="3057573"/>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8" name="Freeform 538"/>
          <p:cNvSpPr/>
          <p:nvPr/>
        </p:nvSpPr>
        <p:spPr>
          <a:xfrm flipV="1">
            <a:off x="8991754" y="2832318"/>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9" name="Freeform 539"/>
          <p:cNvSpPr/>
          <p:nvPr/>
        </p:nvSpPr>
        <p:spPr>
          <a:xfrm flipV="1">
            <a:off x="8768508" y="3544315"/>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0" name="Freeform 540"/>
          <p:cNvSpPr/>
          <p:nvPr/>
        </p:nvSpPr>
        <p:spPr>
          <a:xfrm flipV="1">
            <a:off x="9342281" y="3896940"/>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1" name="Freeform 541"/>
          <p:cNvSpPr/>
          <p:nvPr/>
        </p:nvSpPr>
        <p:spPr>
          <a:xfrm flipV="1">
            <a:off x="8115713" y="2333724"/>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2" name="Freeform 542"/>
          <p:cNvSpPr/>
          <p:nvPr/>
        </p:nvSpPr>
        <p:spPr>
          <a:xfrm flipV="1">
            <a:off x="8006729" y="2816877"/>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3" name="Freeform 543"/>
          <p:cNvSpPr/>
          <p:nvPr/>
        </p:nvSpPr>
        <p:spPr>
          <a:xfrm flipV="1">
            <a:off x="8838834" y="2732253"/>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4" name="Freeform 544"/>
          <p:cNvSpPr/>
          <p:nvPr/>
        </p:nvSpPr>
        <p:spPr>
          <a:xfrm flipV="1">
            <a:off x="8881473" y="3872621"/>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5" name="Freeform 545"/>
          <p:cNvSpPr/>
          <p:nvPr/>
        </p:nvSpPr>
        <p:spPr>
          <a:xfrm flipV="1">
            <a:off x="9423346" y="2892587"/>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6" name="Freeform 546"/>
          <p:cNvSpPr/>
          <p:nvPr/>
        </p:nvSpPr>
        <p:spPr>
          <a:xfrm flipV="1">
            <a:off x="8321366" y="1907799"/>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7" name="Freeform 547"/>
          <p:cNvSpPr/>
          <p:nvPr/>
        </p:nvSpPr>
        <p:spPr>
          <a:xfrm flipV="1">
            <a:off x="9261598" y="2733626"/>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8" name="Freeform 548"/>
          <p:cNvSpPr/>
          <p:nvPr/>
        </p:nvSpPr>
        <p:spPr>
          <a:xfrm flipV="1">
            <a:off x="8379213" y="1558268"/>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9" name="Freeform 549"/>
          <p:cNvSpPr/>
          <p:nvPr/>
        </p:nvSpPr>
        <p:spPr>
          <a:xfrm flipV="1">
            <a:off x="8888038" y="190518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0" name="Freeform 550"/>
          <p:cNvSpPr/>
          <p:nvPr/>
        </p:nvSpPr>
        <p:spPr>
          <a:xfrm flipV="1">
            <a:off x="8354298" y="228555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1" name="Freeform 551"/>
          <p:cNvSpPr/>
          <p:nvPr/>
        </p:nvSpPr>
        <p:spPr>
          <a:xfrm flipV="1">
            <a:off x="8547664" y="3476033"/>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2" name="Freeform 552"/>
          <p:cNvSpPr/>
          <p:nvPr/>
        </p:nvSpPr>
        <p:spPr>
          <a:xfrm flipV="1">
            <a:off x="9628719" y="160222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3" name="Freeform 553"/>
          <p:cNvSpPr/>
          <p:nvPr/>
        </p:nvSpPr>
        <p:spPr>
          <a:xfrm flipV="1">
            <a:off x="9264785" y="2674034"/>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4" name="Freeform 554"/>
          <p:cNvSpPr/>
          <p:nvPr/>
        </p:nvSpPr>
        <p:spPr>
          <a:xfrm flipV="1">
            <a:off x="8612274" y="1405259"/>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5" name="Freeform 555"/>
          <p:cNvSpPr/>
          <p:nvPr/>
        </p:nvSpPr>
        <p:spPr>
          <a:xfrm flipV="1">
            <a:off x="8188271" y="168553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6" name="Freeform 556"/>
          <p:cNvSpPr/>
          <p:nvPr/>
        </p:nvSpPr>
        <p:spPr>
          <a:xfrm flipV="1">
            <a:off x="8608063" y="199829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7" name="Freeform 557"/>
          <p:cNvSpPr/>
          <p:nvPr/>
        </p:nvSpPr>
        <p:spPr>
          <a:xfrm flipV="1">
            <a:off x="9120461" y="185001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8" name="Freeform 558"/>
          <p:cNvSpPr/>
          <p:nvPr/>
        </p:nvSpPr>
        <p:spPr>
          <a:xfrm flipV="1">
            <a:off x="8771142" y="2963483"/>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9" name="Freeform 559"/>
          <p:cNvSpPr/>
          <p:nvPr/>
        </p:nvSpPr>
        <p:spPr>
          <a:xfrm flipV="1">
            <a:off x="7945751" y="187643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0" name="Freeform 560"/>
          <p:cNvSpPr/>
          <p:nvPr/>
        </p:nvSpPr>
        <p:spPr>
          <a:xfrm flipV="1">
            <a:off x="9282528" y="2068589"/>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1" name="Freeform 561"/>
          <p:cNvSpPr/>
          <p:nvPr/>
        </p:nvSpPr>
        <p:spPr>
          <a:xfrm flipV="1">
            <a:off x="8912183" y="215877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2" name="Freeform 562"/>
          <p:cNvSpPr/>
          <p:nvPr/>
        </p:nvSpPr>
        <p:spPr>
          <a:xfrm flipV="1">
            <a:off x="8641756" y="225610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3" name="Freeform 563"/>
          <p:cNvSpPr/>
          <p:nvPr/>
        </p:nvSpPr>
        <p:spPr>
          <a:xfrm flipV="1">
            <a:off x="7733693" y="2505994"/>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4" name="Freeform 564"/>
          <p:cNvSpPr/>
          <p:nvPr/>
        </p:nvSpPr>
        <p:spPr>
          <a:xfrm flipV="1">
            <a:off x="9634202" y="2852573"/>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5" name="Freeform 565"/>
          <p:cNvSpPr/>
          <p:nvPr/>
        </p:nvSpPr>
        <p:spPr>
          <a:xfrm flipV="1">
            <a:off x="8502075" y="2507300"/>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6" name="Freeform 566"/>
          <p:cNvSpPr/>
          <p:nvPr/>
        </p:nvSpPr>
        <p:spPr>
          <a:xfrm flipV="1">
            <a:off x="8587011" y="3726710"/>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7" name="Freeform 567"/>
          <p:cNvSpPr/>
          <p:nvPr/>
        </p:nvSpPr>
        <p:spPr>
          <a:xfrm flipV="1">
            <a:off x="8204487" y="3565110"/>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8" name="Freeform 568"/>
          <p:cNvSpPr/>
          <p:nvPr/>
        </p:nvSpPr>
        <p:spPr>
          <a:xfrm flipV="1">
            <a:off x="9049477" y="3423249"/>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9" name="Freeform 569"/>
          <p:cNvSpPr/>
          <p:nvPr/>
        </p:nvSpPr>
        <p:spPr>
          <a:xfrm flipV="1">
            <a:off x="9002578" y="238241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Freeform 570"/>
          <p:cNvSpPr/>
          <p:nvPr/>
        </p:nvSpPr>
        <p:spPr>
          <a:xfrm flipV="1">
            <a:off x="9523313" y="2840559"/>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Freeform 571"/>
          <p:cNvSpPr/>
          <p:nvPr/>
        </p:nvSpPr>
        <p:spPr>
          <a:xfrm flipV="1">
            <a:off x="9315656" y="3132820"/>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2" name="Freeform 572"/>
          <p:cNvSpPr/>
          <p:nvPr/>
        </p:nvSpPr>
        <p:spPr>
          <a:xfrm flipV="1">
            <a:off x="8307304" y="3312262"/>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3" name="Freeform 573"/>
          <p:cNvSpPr/>
          <p:nvPr/>
        </p:nvSpPr>
        <p:spPr>
          <a:xfrm flipV="1">
            <a:off x="9192458" y="239468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4" name="Freeform 574"/>
          <p:cNvSpPr/>
          <p:nvPr/>
        </p:nvSpPr>
        <p:spPr>
          <a:xfrm flipV="1">
            <a:off x="9531042" y="2526067"/>
            <a:ext cx="90638" cy="109164"/>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5" name="Freeform 575"/>
          <p:cNvSpPr/>
          <p:nvPr/>
        </p:nvSpPr>
        <p:spPr>
          <a:xfrm flipV="1">
            <a:off x="8207386" y="2665406"/>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Freeform 576"/>
          <p:cNvSpPr/>
          <p:nvPr/>
        </p:nvSpPr>
        <p:spPr>
          <a:xfrm flipV="1">
            <a:off x="8869409" y="1467117"/>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7" name="Freeform 577"/>
          <p:cNvSpPr/>
          <p:nvPr/>
        </p:nvSpPr>
        <p:spPr>
          <a:xfrm flipV="1">
            <a:off x="9109818" y="2708184"/>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78" name="Picture 57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669400" y="1830946"/>
            <a:ext cx="84199" cy="127511"/>
          </a:xfrm>
          <a:prstGeom prst="rect">
            <a:avLst/>
          </a:prstGeom>
          <a:noFill/>
        </p:spPr>
      </p:pic>
      <p:sp>
        <p:nvSpPr>
          <p:cNvPr id="579" name="Freeform 579"/>
          <p:cNvSpPr/>
          <p:nvPr/>
        </p:nvSpPr>
        <p:spPr>
          <a:xfrm flipV="1">
            <a:off x="9249952" y="162520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80" name="Picture 5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725860" y="2081661"/>
            <a:ext cx="27739" cy="124447"/>
          </a:xfrm>
          <a:prstGeom prst="rect">
            <a:avLst/>
          </a:prstGeom>
          <a:noFill/>
        </p:spPr>
      </p:pic>
      <p:sp>
        <p:nvSpPr>
          <p:cNvPr id="581" name="Freeform 581"/>
          <p:cNvSpPr/>
          <p:nvPr/>
        </p:nvSpPr>
        <p:spPr>
          <a:xfrm flipV="1">
            <a:off x="9444108" y="1819700"/>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2" name="Freeform 582"/>
          <p:cNvSpPr/>
          <p:nvPr/>
        </p:nvSpPr>
        <p:spPr>
          <a:xfrm flipV="1">
            <a:off x="9518965" y="207675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3" name="Freeform 583"/>
          <p:cNvSpPr/>
          <p:nvPr/>
        </p:nvSpPr>
        <p:spPr>
          <a:xfrm flipV="1">
            <a:off x="9111909" y="2908824"/>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Freeform 584"/>
          <p:cNvSpPr/>
          <p:nvPr/>
        </p:nvSpPr>
        <p:spPr>
          <a:xfrm flipV="1">
            <a:off x="9434316" y="228091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Freeform 585"/>
          <p:cNvSpPr/>
          <p:nvPr/>
        </p:nvSpPr>
        <p:spPr>
          <a:xfrm flipV="1">
            <a:off x="9527942" y="3611313"/>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6" name="Freeform 586"/>
          <p:cNvSpPr/>
          <p:nvPr/>
        </p:nvSpPr>
        <p:spPr>
          <a:xfrm flipV="1">
            <a:off x="8512868" y="3086350"/>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7" name="Freeform 587"/>
          <p:cNvSpPr/>
          <p:nvPr/>
        </p:nvSpPr>
        <p:spPr>
          <a:xfrm flipV="1">
            <a:off x="9113716" y="2223591"/>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8" name="Freeform 588"/>
          <p:cNvSpPr/>
          <p:nvPr/>
        </p:nvSpPr>
        <p:spPr>
          <a:xfrm flipV="1">
            <a:off x="9399777" y="669867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9" name="Freeform 589"/>
          <p:cNvSpPr/>
          <p:nvPr/>
        </p:nvSpPr>
        <p:spPr>
          <a:xfrm flipV="1">
            <a:off x="8836878" y="664032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0" name="Freeform 590"/>
          <p:cNvSpPr/>
          <p:nvPr/>
        </p:nvSpPr>
        <p:spPr>
          <a:xfrm flipV="1">
            <a:off x="9028336" y="5659711"/>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1" name="Freeform 591"/>
          <p:cNvSpPr/>
          <p:nvPr/>
        </p:nvSpPr>
        <p:spPr>
          <a:xfrm flipV="1">
            <a:off x="8673115" y="573694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Freeform 592"/>
          <p:cNvSpPr/>
          <p:nvPr/>
        </p:nvSpPr>
        <p:spPr>
          <a:xfrm flipV="1">
            <a:off x="9478941" y="570272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Freeform 593"/>
          <p:cNvSpPr/>
          <p:nvPr/>
        </p:nvSpPr>
        <p:spPr>
          <a:xfrm flipV="1">
            <a:off x="9252182" y="4844543"/>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94" name="Picture 59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33722" y="6258393"/>
            <a:ext cx="19877" cy="168107"/>
          </a:xfrm>
          <a:prstGeom prst="rect">
            <a:avLst/>
          </a:prstGeom>
          <a:noFill/>
        </p:spPr>
      </p:pic>
      <p:sp>
        <p:nvSpPr>
          <p:cNvPr id="595" name="Freeform 595"/>
          <p:cNvSpPr/>
          <p:nvPr/>
        </p:nvSpPr>
        <p:spPr>
          <a:xfrm flipV="1">
            <a:off x="9256500" y="600128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Freeform 596"/>
          <p:cNvSpPr/>
          <p:nvPr/>
        </p:nvSpPr>
        <p:spPr>
          <a:xfrm flipV="1">
            <a:off x="8284153" y="3851397"/>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Freeform 597"/>
          <p:cNvSpPr/>
          <p:nvPr/>
        </p:nvSpPr>
        <p:spPr>
          <a:xfrm flipV="1">
            <a:off x="8439810" y="5318066"/>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8" name="Freeform 598"/>
          <p:cNvSpPr/>
          <p:nvPr/>
        </p:nvSpPr>
        <p:spPr>
          <a:xfrm flipV="1">
            <a:off x="9148064" y="3881996"/>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9" name="Freeform 599"/>
          <p:cNvSpPr/>
          <p:nvPr/>
        </p:nvSpPr>
        <p:spPr>
          <a:xfrm flipV="1">
            <a:off x="8857141" y="4959563"/>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Freeform 600"/>
          <p:cNvSpPr/>
          <p:nvPr/>
        </p:nvSpPr>
        <p:spPr>
          <a:xfrm flipV="1">
            <a:off x="9521952" y="5440289"/>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Freeform 601"/>
          <p:cNvSpPr/>
          <p:nvPr/>
        </p:nvSpPr>
        <p:spPr>
          <a:xfrm flipV="1">
            <a:off x="8158419" y="559201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Freeform 602"/>
          <p:cNvSpPr/>
          <p:nvPr/>
        </p:nvSpPr>
        <p:spPr>
          <a:xfrm flipV="1">
            <a:off x="8991754" y="5366764"/>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Freeform 603"/>
          <p:cNvSpPr/>
          <p:nvPr/>
        </p:nvSpPr>
        <p:spPr>
          <a:xfrm flipV="1">
            <a:off x="8768508" y="607876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4" name="Freeform 604"/>
          <p:cNvSpPr/>
          <p:nvPr/>
        </p:nvSpPr>
        <p:spPr>
          <a:xfrm flipV="1">
            <a:off x="9342281" y="643138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5" name="Freeform 605"/>
          <p:cNvSpPr/>
          <p:nvPr/>
        </p:nvSpPr>
        <p:spPr>
          <a:xfrm flipV="1">
            <a:off x="8115713" y="4868170"/>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Freeform 606"/>
          <p:cNvSpPr/>
          <p:nvPr/>
        </p:nvSpPr>
        <p:spPr>
          <a:xfrm flipV="1">
            <a:off x="8006729" y="5351323"/>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7" name="Freeform 607"/>
          <p:cNvSpPr/>
          <p:nvPr/>
        </p:nvSpPr>
        <p:spPr>
          <a:xfrm flipV="1">
            <a:off x="8838834" y="5266699"/>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Freeform 608"/>
          <p:cNvSpPr/>
          <p:nvPr/>
        </p:nvSpPr>
        <p:spPr>
          <a:xfrm flipV="1">
            <a:off x="8881473" y="640706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Freeform 609"/>
          <p:cNvSpPr/>
          <p:nvPr/>
        </p:nvSpPr>
        <p:spPr>
          <a:xfrm flipV="1">
            <a:off x="9423346" y="5427034"/>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Freeform 610"/>
          <p:cNvSpPr/>
          <p:nvPr/>
        </p:nvSpPr>
        <p:spPr>
          <a:xfrm flipV="1">
            <a:off x="8321366" y="4442245"/>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Freeform 611"/>
          <p:cNvSpPr/>
          <p:nvPr/>
        </p:nvSpPr>
        <p:spPr>
          <a:xfrm flipV="1">
            <a:off x="9261598" y="5268072"/>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2" name="Freeform 612"/>
          <p:cNvSpPr/>
          <p:nvPr/>
        </p:nvSpPr>
        <p:spPr>
          <a:xfrm flipV="1">
            <a:off x="8379213" y="409271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3" name="Freeform 613"/>
          <p:cNvSpPr/>
          <p:nvPr/>
        </p:nvSpPr>
        <p:spPr>
          <a:xfrm flipV="1">
            <a:off x="8888038" y="4439627"/>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4" name="Freeform 614"/>
          <p:cNvSpPr/>
          <p:nvPr/>
        </p:nvSpPr>
        <p:spPr>
          <a:xfrm flipV="1">
            <a:off x="8354298" y="4820006"/>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5" name="Freeform 615"/>
          <p:cNvSpPr/>
          <p:nvPr/>
        </p:nvSpPr>
        <p:spPr>
          <a:xfrm flipV="1">
            <a:off x="8547664" y="6010480"/>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Freeform 616"/>
          <p:cNvSpPr/>
          <p:nvPr/>
        </p:nvSpPr>
        <p:spPr>
          <a:xfrm flipV="1">
            <a:off x="9628719" y="4136668"/>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Freeform 617"/>
          <p:cNvSpPr/>
          <p:nvPr/>
        </p:nvSpPr>
        <p:spPr>
          <a:xfrm flipV="1">
            <a:off x="9264785" y="5208480"/>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8" name="Freeform 618"/>
          <p:cNvSpPr/>
          <p:nvPr/>
        </p:nvSpPr>
        <p:spPr>
          <a:xfrm flipV="1">
            <a:off x="8612274" y="3939705"/>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9" name="Freeform 619"/>
          <p:cNvSpPr/>
          <p:nvPr/>
        </p:nvSpPr>
        <p:spPr>
          <a:xfrm flipV="1">
            <a:off x="8188271" y="4219982"/>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0" name="Freeform 620"/>
          <p:cNvSpPr/>
          <p:nvPr/>
        </p:nvSpPr>
        <p:spPr>
          <a:xfrm flipV="1">
            <a:off x="8608063" y="4532745"/>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1" name="Freeform 621"/>
          <p:cNvSpPr/>
          <p:nvPr/>
        </p:nvSpPr>
        <p:spPr>
          <a:xfrm flipV="1">
            <a:off x="9120461" y="4384457"/>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2" name="Freeform 622"/>
          <p:cNvSpPr/>
          <p:nvPr/>
        </p:nvSpPr>
        <p:spPr>
          <a:xfrm flipV="1">
            <a:off x="8771142" y="5497929"/>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3" name="Freeform 623"/>
          <p:cNvSpPr/>
          <p:nvPr/>
        </p:nvSpPr>
        <p:spPr>
          <a:xfrm flipV="1">
            <a:off x="7945751" y="4410876"/>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4" name="Freeform 624"/>
          <p:cNvSpPr/>
          <p:nvPr/>
        </p:nvSpPr>
        <p:spPr>
          <a:xfrm flipV="1">
            <a:off x="9282528" y="4603035"/>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5" name="Freeform 625"/>
          <p:cNvSpPr/>
          <p:nvPr/>
        </p:nvSpPr>
        <p:spPr>
          <a:xfrm flipV="1">
            <a:off x="8912183" y="4693216"/>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6" name="Freeform 626"/>
          <p:cNvSpPr/>
          <p:nvPr/>
        </p:nvSpPr>
        <p:spPr>
          <a:xfrm flipV="1">
            <a:off x="8641756" y="4790552"/>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7" name="Freeform 627"/>
          <p:cNvSpPr/>
          <p:nvPr/>
        </p:nvSpPr>
        <p:spPr>
          <a:xfrm flipV="1">
            <a:off x="7733693" y="5040440"/>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8" name="Freeform 628"/>
          <p:cNvSpPr/>
          <p:nvPr/>
        </p:nvSpPr>
        <p:spPr>
          <a:xfrm flipV="1">
            <a:off x="9634202" y="5387019"/>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9" name="Freeform 629"/>
          <p:cNvSpPr/>
          <p:nvPr/>
        </p:nvSpPr>
        <p:spPr>
          <a:xfrm flipV="1">
            <a:off x="8502075" y="5041747"/>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0" name="Freeform 630"/>
          <p:cNvSpPr/>
          <p:nvPr/>
        </p:nvSpPr>
        <p:spPr>
          <a:xfrm flipV="1">
            <a:off x="8587011" y="626115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1" name="Freeform 631"/>
          <p:cNvSpPr/>
          <p:nvPr/>
        </p:nvSpPr>
        <p:spPr>
          <a:xfrm flipV="1">
            <a:off x="8204487" y="609955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2" name="Freeform 632"/>
          <p:cNvSpPr/>
          <p:nvPr/>
        </p:nvSpPr>
        <p:spPr>
          <a:xfrm flipV="1">
            <a:off x="9049477" y="595769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3" name="Freeform 633"/>
          <p:cNvSpPr/>
          <p:nvPr/>
        </p:nvSpPr>
        <p:spPr>
          <a:xfrm flipV="1">
            <a:off x="9002578" y="4916860"/>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4" name="Freeform 634"/>
          <p:cNvSpPr/>
          <p:nvPr/>
        </p:nvSpPr>
        <p:spPr>
          <a:xfrm flipV="1">
            <a:off x="9523313" y="5375005"/>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5" name="Freeform 635"/>
          <p:cNvSpPr/>
          <p:nvPr/>
        </p:nvSpPr>
        <p:spPr>
          <a:xfrm flipV="1">
            <a:off x="9315656" y="566726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6" name="Freeform 636"/>
          <p:cNvSpPr/>
          <p:nvPr/>
        </p:nvSpPr>
        <p:spPr>
          <a:xfrm flipV="1">
            <a:off x="8307304" y="584670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7" name="Freeform 637"/>
          <p:cNvSpPr/>
          <p:nvPr/>
        </p:nvSpPr>
        <p:spPr>
          <a:xfrm flipV="1">
            <a:off x="9192458" y="4929135"/>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8" name="Freeform 638"/>
          <p:cNvSpPr/>
          <p:nvPr/>
        </p:nvSpPr>
        <p:spPr>
          <a:xfrm flipV="1">
            <a:off x="9531042" y="5060514"/>
            <a:ext cx="90638" cy="109164"/>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9" name="Freeform 639"/>
          <p:cNvSpPr/>
          <p:nvPr/>
        </p:nvSpPr>
        <p:spPr>
          <a:xfrm flipV="1">
            <a:off x="8207386" y="5199852"/>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0" name="Freeform 640"/>
          <p:cNvSpPr/>
          <p:nvPr/>
        </p:nvSpPr>
        <p:spPr>
          <a:xfrm flipV="1">
            <a:off x="8869409" y="4001563"/>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1" name="Freeform 641"/>
          <p:cNvSpPr/>
          <p:nvPr/>
        </p:nvSpPr>
        <p:spPr>
          <a:xfrm flipV="1">
            <a:off x="9109818" y="5242630"/>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42" name="Picture 64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669400" y="4365391"/>
            <a:ext cx="84199" cy="127511"/>
          </a:xfrm>
          <a:prstGeom prst="rect">
            <a:avLst/>
          </a:prstGeom>
          <a:noFill/>
        </p:spPr>
      </p:pic>
      <p:sp>
        <p:nvSpPr>
          <p:cNvPr id="643" name="Freeform 643"/>
          <p:cNvSpPr/>
          <p:nvPr/>
        </p:nvSpPr>
        <p:spPr>
          <a:xfrm flipV="1">
            <a:off x="9249952" y="4159651"/>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44" name="Picture 64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725860" y="4616107"/>
            <a:ext cx="27739" cy="124447"/>
          </a:xfrm>
          <a:prstGeom prst="rect">
            <a:avLst/>
          </a:prstGeom>
          <a:noFill/>
        </p:spPr>
      </p:pic>
      <p:sp>
        <p:nvSpPr>
          <p:cNvPr id="645" name="Freeform 645"/>
          <p:cNvSpPr/>
          <p:nvPr/>
        </p:nvSpPr>
        <p:spPr>
          <a:xfrm flipV="1">
            <a:off x="9444108" y="4354146"/>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6" name="Freeform 646"/>
          <p:cNvSpPr/>
          <p:nvPr/>
        </p:nvSpPr>
        <p:spPr>
          <a:xfrm flipV="1">
            <a:off x="9518965" y="4611199"/>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7" name="Freeform 647"/>
          <p:cNvSpPr/>
          <p:nvPr/>
        </p:nvSpPr>
        <p:spPr>
          <a:xfrm flipV="1">
            <a:off x="9111909" y="5443270"/>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8" name="Freeform 648"/>
          <p:cNvSpPr/>
          <p:nvPr/>
        </p:nvSpPr>
        <p:spPr>
          <a:xfrm flipV="1">
            <a:off x="9434316" y="4815359"/>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9" name="Freeform 649"/>
          <p:cNvSpPr/>
          <p:nvPr/>
        </p:nvSpPr>
        <p:spPr>
          <a:xfrm flipV="1">
            <a:off x="9527942" y="614575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0" name="Freeform 650"/>
          <p:cNvSpPr/>
          <p:nvPr/>
        </p:nvSpPr>
        <p:spPr>
          <a:xfrm flipV="1">
            <a:off x="8512868" y="562079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1" name="Freeform 651"/>
          <p:cNvSpPr/>
          <p:nvPr/>
        </p:nvSpPr>
        <p:spPr>
          <a:xfrm flipV="1">
            <a:off x="9113716" y="4758037"/>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2" name="Freeform 652"/>
          <p:cNvSpPr/>
          <p:nvPr/>
        </p:nvSpPr>
        <p:spPr>
          <a:xfrm flipV="1">
            <a:off x="8674666" y="6796046"/>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3" name="Freeform 653"/>
          <p:cNvSpPr/>
          <p:nvPr/>
        </p:nvSpPr>
        <p:spPr>
          <a:xfrm flipV="1">
            <a:off x="7706638" y="5802899"/>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54" name="Picture 65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7849740" y="7256994"/>
            <a:ext cx="142250" cy="58206"/>
          </a:xfrm>
          <a:prstGeom prst="rect">
            <a:avLst/>
          </a:prstGeom>
          <a:noFill/>
        </p:spPr>
      </p:pic>
      <p:sp>
        <p:nvSpPr>
          <p:cNvPr id="655" name="Freeform 655"/>
          <p:cNvSpPr/>
          <p:nvPr/>
        </p:nvSpPr>
        <p:spPr>
          <a:xfrm flipV="1">
            <a:off x="8570549" y="5833498"/>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6" name="Freeform 656"/>
          <p:cNvSpPr/>
          <p:nvPr/>
        </p:nvSpPr>
        <p:spPr>
          <a:xfrm flipV="1">
            <a:off x="8279625" y="6911065"/>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57" name="Picture 65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8401685" y="7305889"/>
            <a:ext cx="25400" cy="9311"/>
          </a:xfrm>
          <a:prstGeom prst="rect">
            <a:avLst/>
          </a:prstGeom>
          <a:noFill/>
        </p:spPr>
      </p:pic>
      <p:sp>
        <p:nvSpPr>
          <p:cNvPr id="658" name="Freeform 658"/>
          <p:cNvSpPr/>
          <p:nvPr/>
        </p:nvSpPr>
        <p:spPr>
          <a:xfrm flipV="1">
            <a:off x="7538198" y="6819672"/>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59" name="Picture 65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02555" y="6873339"/>
            <a:ext cx="51044" cy="145854"/>
          </a:xfrm>
          <a:prstGeom prst="rect">
            <a:avLst/>
          </a:prstGeom>
          <a:noFill/>
        </p:spPr>
      </p:pic>
      <p:pic>
        <p:nvPicPr>
          <p:cNvPr id="660" name="Picture 6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7416513" y="7294549"/>
            <a:ext cx="127024" cy="20651"/>
          </a:xfrm>
          <a:prstGeom prst="rect">
            <a:avLst/>
          </a:prstGeom>
          <a:noFill/>
        </p:spPr>
      </p:pic>
      <p:pic>
        <p:nvPicPr>
          <p:cNvPr id="661" name="Picture 66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8248748" y="7205585"/>
            <a:ext cx="127355" cy="109615"/>
          </a:xfrm>
          <a:prstGeom prst="rect">
            <a:avLst/>
          </a:prstGeom>
          <a:noFill/>
        </p:spPr>
      </p:pic>
      <p:sp>
        <p:nvSpPr>
          <p:cNvPr id="662" name="Freeform 662"/>
          <p:cNvSpPr/>
          <p:nvPr/>
        </p:nvSpPr>
        <p:spPr>
          <a:xfrm flipV="1">
            <a:off x="7743851" y="6393747"/>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3" name="Freeform 663"/>
          <p:cNvSpPr/>
          <p:nvPr/>
        </p:nvSpPr>
        <p:spPr>
          <a:xfrm flipV="1">
            <a:off x="9182872" y="6808621"/>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64" name="Picture 66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71857" y="7207236"/>
            <a:ext cx="127878" cy="107964"/>
          </a:xfrm>
          <a:prstGeom prst="rect">
            <a:avLst/>
          </a:prstGeom>
          <a:noFill/>
        </p:spPr>
      </p:pic>
      <p:sp>
        <p:nvSpPr>
          <p:cNvPr id="665" name="Freeform 665"/>
          <p:cNvSpPr/>
          <p:nvPr/>
        </p:nvSpPr>
        <p:spPr>
          <a:xfrm flipV="1">
            <a:off x="7801698" y="604421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6" name="Freeform 666"/>
          <p:cNvSpPr/>
          <p:nvPr/>
        </p:nvSpPr>
        <p:spPr>
          <a:xfrm flipV="1">
            <a:off x="8310523" y="6391130"/>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7" name="Freeform 667"/>
          <p:cNvSpPr/>
          <p:nvPr/>
        </p:nvSpPr>
        <p:spPr>
          <a:xfrm flipV="1">
            <a:off x="7776783" y="6771508"/>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8" name="Freeform 668"/>
          <p:cNvSpPr/>
          <p:nvPr/>
        </p:nvSpPr>
        <p:spPr>
          <a:xfrm flipV="1">
            <a:off x="9051204" y="6088171"/>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9" name="Freeform 669"/>
          <p:cNvSpPr/>
          <p:nvPr/>
        </p:nvSpPr>
        <p:spPr>
          <a:xfrm flipV="1">
            <a:off x="8687270" y="7159983"/>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0" name="Freeform 670"/>
          <p:cNvSpPr/>
          <p:nvPr/>
        </p:nvSpPr>
        <p:spPr>
          <a:xfrm flipV="1">
            <a:off x="8034759" y="5891207"/>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1" name="Freeform 671"/>
          <p:cNvSpPr/>
          <p:nvPr/>
        </p:nvSpPr>
        <p:spPr>
          <a:xfrm flipV="1">
            <a:off x="7610756" y="6171485"/>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2" name="Freeform 672"/>
          <p:cNvSpPr/>
          <p:nvPr/>
        </p:nvSpPr>
        <p:spPr>
          <a:xfrm flipV="1">
            <a:off x="8030548" y="6484248"/>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3" name="Freeform 673"/>
          <p:cNvSpPr/>
          <p:nvPr/>
        </p:nvSpPr>
        <p:spPr>
          <a:xfrm flipV="1">
            <a:off x="8542946" y="6335960"/>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4" name="Freeform 674"/>
          <p:cNvSpPr/>
          <p:nvPr/>
        </p:nvSpPr>
        <p:spPr>
          <a:xfrm flipV="1">
            <a:off x="7368236" y="6362379"/>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5" name="Freeform 675"/>
          <p:cNvSpPr/>
          <p:nvPr/>
        </p:nvSpPr>
        <p:spPr>
          <a:xfrm flipV="1">
            <a:off x="8705013" y="6554537"/>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6" name="Freeform 676"/>
          <p:cNvSpPr/>
          <p:nvPr/>
        </p:nvSpPr>
        <p:spPr>
          <a:xfrm flipV="1">
            <a:off x="8334668" y="6644719"/>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7" name="Freeform 677"/>
          <p:cNvSpPr/>
          <p:nvPr/>
        </p:nvSpPr>
        <p:spPr>
          <a:xfrm flipV="1">
            <a:off x="8064241" y="6742054"/>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8" name="Freeform 678"/>
          <p:cNvSpPr/>
          <p:nvPr/>
        </p:nvSpPr>
        <p:spPr>
          <a:xfrm flipV="1">
            <a:off x="7156178" y="6991943"/>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9" name="Freeform 679"/>
          <p:cNvSpPr/>
          <p:nvPr/>
        </p:nvSpPr>
        <p:spPr>
          <a:xfrm flipV="1">
            <a:off x="7924560" y="6993249"/>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0" name="Freeform 680"/>
          <p:cNvSpPr/>
          <p:nvPr/>
        </p:nvSpPr>
        <p:spPr>
          <a:xfrm flipV="1">
            <a:off x="9475708" y="6593705"/>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1" name="Freeform 681"/>
          <p:cNvSpPr/>
          <p:nvPr/>
        </p:nvSpPr>
        <p:spPr>
          <a:xfrm flipV="1">
            <a:off x="9351250" y="709716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2" name="Freeform 682"/>
          <p:cNvSpPr/>
          <p:nvPr/>
        </p:nvSpPr>
        <p:spPr>
          <a:xfrm flipV="1">
            <a:off x="8425063" y="6868363"/>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3" name="Freeform 683"/>
          <p:cNvSpPr/>
          <p:nvPr/>
        </p:nvSpPr>
        <p:spPr>
          <a:xfrm flipV="1">
            <a:off x="9371254" y="6244770"/>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4" name="Freeform 684"/>
          <p:cNvSpPr/>
          <p:nvPr/>
        </p:nvSpPr>
        <p:spPr>
          <a:xfrm flipV="1">
            <a:off x="9611721" y="7160359"/>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5" name="Freeform 685"/>
          <p:cNvSpPr/>
          <p:nvPr/>
        </p:nvSpPr>
        <p:spPr>
          <a:xfrm flipV="1">
            <a:off x="9460740" y="6843697"/>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6" name="Freeform 686"/>
          <p:cNvSpPr/>
          <p:nvPr/>
        </p:nvSpPr>
        <p:spPr>
          <a:xfrm flipV="1">
            <a:off x="8614943" y="6880638"/>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7" name="Freeform 687"/>
          <p:cNvSpPr/>
          <p:nvPr/>
        </p:nvSpPr>
        <p:spPr>
          <a:xfrm flipV="1">
            <a:off x="8953527" y="7012016"/>
            <a:ext cx="90638" cy="109164"/>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8" name="Freeform 688"/>
          <p:cNvSpPr/>
          <p:nvPr/>
        </p:nvSpPr>
        <p:spPr>
          <a:xfrm flipV="1">
            <a:off x="7629870" y="7151355"/>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9" name="Freeform 689"/>
          <p:cNvSpPr/>
          <p:nvPr/>
        </p:nvSpPr>
        <p:spPr>
          <a:xfrm flipV="1">
            <a:off x="8291894" y="5953065"/>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0" name="Freeform 690"/>
          <p:cNvSpPr/>
          <p:nvPr/>
        </p:nvSpPr>
        <p:spPr>
          <a:xfrm flipV="1">
            <a:off x="9186096" y="722107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1" name="Freeform 691"/>
          <p:cNvSpPr/>
          <p:nvPr/>
        </p:nvSpPr>
        <p:spPr>
          <a:xfrm flipV="1">
            <a:off x="8532303" y="7194132"/>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2" name="Freeform 692"/>
          <p:cNvSpPr/>
          <p:nvPr/>
        </p:nvSpPr>
        <p:spPr>
          <a:xfrm flipV="1">
            <a:off x="9104454" y="6329322"/>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3" name="Freeform 693"/>
          <p:cNvSpPr/>
          <p:nvPr/>
        </p:nvSpPr>
        <p:spPr>
          <a:xfrm flipV="1">
            <a:off x="8672437" y="6111154"/>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4" name="Freeform 694"/>
          <p:cNvSpPr/>
          <p:nvPr/>
        </p:nvSpPr>
        <p:spPr>
          <a:xfrm flipV="1">
            <a:off x="9160685" y="6579972"/>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5" name="Freeform 695"/>
          <p:cNvSpPr/>
          <p:nvPr/>
        </p:nvSpPr>
        <p:spPr>
          <a:xfrm flipV="1">
            <a:off x="8866593" y="6305648"/>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6" name="Freeform 696"/>
          <p:cNvSpPr/>
          <p:nvPr/>
        </p:nvSpPr>
        <p:spPr>
          <a:xfrm flipV="1">
            <a:off x="8941450" y="6562702"/>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7" name="Freeform 697"/>
          <p:cNvSpPr/>
          <p:nvPr/>
        </p:nvSpPr>
        <p:spPr>
          <a:xfrm flipV="1">
            <a:off x="8856800" y="6766862"/>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8" name="Freeform 698"/>
          <p:cNvSpPr/>
          <p:nvPr/>
        </p:nvSpPr>
        <p:spPr>
          <a:xfrm flipV="1">
            <a:off x="8536201" y="6709539"/>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99" name="Freeform 699"/>
          <p:cNvSpPr/>
          <p:nvPr/>
        </p:nvSpPr>
        <p:spPr>
          <a:xfrm flipV="1">
            <a:off x="987628"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0" name="Freeform 700"/>
          <p:cNvSpPr/>
          <p:nvPr/>
        </p:nvSpPr>
        <p:spPr>
          <a:xfrm flipV="1">
            <a:off x="19599"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1" name="Freeform 701"/>
          <p:cNvSpPr/>
          <p:nvPr/>
        </p:nvSpPr>
        <p:spPr>
          <a:xfrm flipV="1">
            <a:off x="88351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02" name="Picture 702"/>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580277" y="7214574"/>
            <a:ext cx="138415" cy="100626"/>
          </a:xfrm>
          <a:prstGeom prst="rect">
            <a:avLst/>
          </a:prstGeom>
          <a:noFill/>
        </p:spPr>
      </p:pic>
      <p:sp>
        <p:nvSpPr>
          <p:cNvPr id="703" name="Freeform 703"/>
          <p:cNvSpPr/>
          <p:nvPr/>
        </p:nvSpPr>
        <p:spPr>
          <a:xfrm flipV="1">
            <a:off x="202773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4" name="Freeform 704"/>
          <p:cNvSpPr/>
          <p:nvPr/>
        </p:nvSpPr>
        <p:spPr>
          <a:xfrm flipV="1">
            <a:off x="5681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5" name="Freeform 705"/>
          <p:cNvSpPr/>
          <p:nvPr/>
        </p:nvSpPr>
        <p:spPr>
          <a:xfrm flipV="1">
            <a:off x="149583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6" name="Freeform 706"/>
          <p:cNvSpPr/>
          <p:nvPr/>
        </p:nvSpPr>
        <p:spPr>
          <a:xfrm flipV="1">
            <a:off x="114659"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7" name="Freeform 707"/>
          <p:cNvSpPr/>
          <p:nvPr/>
        </p:nvSpPr>
        <p:spPr>
          <a:xfrm flipV="1">
            <a:off x="623484"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8" name="Freeform 708"/>
          <p:cNvSpPr/>
          <p:nvPr/>
        </p:nvSpPr>
        <p:spPr>
          <a:xfrm flipV="1">
            <a:off x="8974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09" name="Freeform 709"/>
          <p:cNvSpPr/>
          <p:nvPr/>
        </p:nvSpPr>
        <p:spPr>
          <a:xfrm flipV="1">
            <a:off x="136416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10" name="Freeform 710"/>
          <p:cNvSpPr/>
          <p:nvPr/>
        </p:nvSpPr>
        <p:spPr>
          <a:xfrm flipV="1">
            <a:off x="34772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11" name="Picture 711"/>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0" y="6469724"/>
            <a:ext cx="33253" cy="140910"/>
          </a:xfrm>
          <a:prstGeom prst="rect">
            <a:avLst/>
          </a:prstGeom>
          <a:noFill/>
        </p:spPr>
      </p:pic>
      <p:sp>
        <p:nvSpPr>
          <p:cNvPr id="712" name="Freeform 712"/>
          <p:cNvSpPr/>
          <p:nvPr/>
        </p:nvSpPr>
        <p:spPr>
          <a:xfrm flipV="1">
            <a:off x="34350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13" name="Freeform 713"/>
          <p:cNvSpPr/>
          <p:nvPr/>
        </p:nvSpPr>
        <p:spPr>
          <a:xfrm flipV="1">
            <a:off x="85590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14" name="Freeform 714"/>
          <p:cNvSpPr/>
          <p:nvPr/>
        </p:nvSpPr>
        <p:spPr>
          <a:xfrm flipV="1">
            <a:off x="1017974"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15" name="Freeform 715"/>
          <p:cNvSpPr/>
          <p:nvPr/>
        </p:nvSpPr>
        <p:spPr>
          <a:xfrm flipV="1">
            <a:off x="647629"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16" name="Freeform 716"/>
          <p:cNvSpPr/>
          <p:nvPr/>
        </p:nvSpPr>
        <p:spPr>
          <a:xfrm flipV="1">
            <a:off x="377202"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17" name="Picture 717"/>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224821" y="7291864"/>
            <a:ext cx="121664" cy="23336"/>
          </a:xfrm>
          <a:prstGeom prst="rect">
            <a:avLst/>
          </a:prstGeom>
          <a:noFill/>
        </p:spPr>
      </p:pic>
      <p:sp>
        <p:nvSpPr>
          <p:cNvPr id="718" name="Freeform 718"/>
          <p:cNvSpPr/>
          <p:nvPr/>
        </p:nvSpPr>
        <p:spPr>
          <a:xfrm flipV="1">
            <a:off x="178866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19" name="Freeform 719"/>
          <p:cNvSpPr/>
          <p:nvPr/>
        </p:nvSpPr>
        <p:spPr>
          <a:xfrm flipV="1">
            <a:off x="738024"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0" name="Freeform 720"/>
          <p:cNvSpPr/>
          <p:nvPr/>
        </p:nvSpPr>
        <p:spPr>
          <a:xfrm flipV="1">
            <a:off x="168421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1" name="Freeform 721"/>
          <p:cNvSpPr/>
          <p:nvPr/>
        </p:nvSpPr>
        <p:spPr>
          <a:xfrm flipV="1">
            <a:off x="1773702"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2" name="Freeform 722"/>
          <p:cNvSpPr/>
          <p:nvPr/>
        </p:nvSpPr>
        <p:spPr>
          <a:xfrm flipV="1">
            <a:off x="927904"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3" name="Freeform 723"/>
          <p:cNvSpPr/>
          <p:nvPr/>
        </p:nvSpPr>
        <p:spPr>
          <a:xfrm flipV="1">
            <a:off x="604856"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4" name="Freeform 724"/>
          <p:cNvSpPr/>
          <p:nvPr/>
        </p:nvSpPr>
        <p:spPr>
          <a:xfrm flipV="1">
            <a:off x="1417415"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5" name="Freeform 725"/>
          <p:cNvSpPr/>
          <p:nvPr/>
        </p:nvSpPr>
        <p:spPr>
          <a:xfrm flipV="1">
            <a:off x="985399"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6" name="Freeform 726"/>
          <p:cNvSpPr/>
          <p:nvPr/>
        </p:nvSpPr>
        <p:spPr>
          <a:xfrm flipV="1">
            <a:off x="147364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7" name="Freeform 727"/>
          <p:cNvSpPr/>
          <p:nvPr/>
        </p:nvSpPr>
        <p:spPr>
          <a:xfrm flipV="1">
            <a:off x="1179554"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8" name="Freeform 728"/>
          <p:cNvSpPr/>
          <p:nvPr/>
        </p:nvSpPr>
        <p:spPr>
          <a:xfrm flipV="1">
            <a:off x="1254411"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29" name="Freeform 729"/>
          <p:cNvSpPr/>
          <p:nvPr/>
        </p:nvSpPr>
        <p:spPr>
          <a:xfrm flipV="1">
            <a:off x="1169762"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0" name="Freeform 730"/>
          <p:cNvSpPr/>
          <p:nvPr/>
        </p:nvSpPr>
        <p:spPr>
          <a:xfrm flipV="1">
            <a:off x="849162"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1" name="Freeform 731"/>
          <p:cNvSpPr/>
          <p:nvPr/>
        </p:nvSpPr>
        <p:spPr>
          <a:xfrm flipV="1">
            <a:off x="2028878" y="6592147"/>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2" name="Freeform 732"/>
          <p:cNvSpPr/>
          <p:nvPr/>
        </p:nvSpPr>
        <p:spPr>
          <a:xfrm flipV="1">
            <a:off x="2892790" y="6622746"/>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3" name="Freeform 733"/>
          <p:cNvSpPr/>
          <p:nvPr/>
        </p:nvSpPr>
        <p:spPr>
          <a:xfrm flipV="1">
            <a:off x="2066092" y="7182995"/>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4" name="Freeform 734"/>
          <p:cNvSpPr/>
          <p:nvPr/>
        </p:nvSpPr>
        <p:spPr>
          <a:xfrm flipV="1">
            <a:off x="2123938" y="683346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5" name="Freeform 735"/>
          <p:cNvSpPr/>
          <p:nvPr/>
        </p:nvSpPr>
        <p:spPr>
          <a:xfrm flipV="1">
            <a:off x="2632764" y="7180378"/>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6" name="Freeform 736"/>
          <p:cNvSpPr/>
          <p:nvPr/>
        </p:nvSpPr>
        <p:spPr>
          <a:xfrm flipV="1">
            <a:off x="3373445" y="6877419"/>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7" name="Freeform 737"/>
          <p:cNvSpPr/>
          <p:nvPr/>
        </p:nvSpPr>
        <p:spPr>
          <a:xfrm flipV="1">
            <a:off x="2357000" y="6680455"/>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38" name="Freeform 738"/>
          <p:cNvSpPr/>
          <p:nvPr/>
        </p:nvSpPr>
        <p:spPr>
          <a:xfrm flipV="1">
            <a:off x="1932997" y="6960733"/>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39" name="Picture 739"/>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340089" y="7260903"/>
            <a:ext cx="127035" cy="54297"/>
          </a:xfrm>
          <a:prstGeom prst="rect">
            <a:avLst/>
          </a:prstGeom>
          <a:noFill/>
        </p:spPr>
      </p:pic>
      <p:sp>
        <p:nvSpPr>
          <p:cNvPr id="740" name="Freeform 740"/>
          <p:cNvSpPr/>
          <p:nvPr/>
        </p:nvSpPr>
        <p:spPr>
          <a:xfrm flipV="1">
            <a:off x="2865187" y="7125208"/>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1" name="Freeform 741"/>
          <p:cNvSpPr/>
          <p:nvPr/>
        </p:nvSpPr>
        <p:spPr>
          <a:xfrm flipV="1">
            <a:off x="1690477" y="7151627"/>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2" name="Freeform 742"/>
          <p:cNvSpPr/>
          <p:nvPr/>
        </p:nvSpPr>
        <p:spPr>
          <a:xfrm flipV="1">
            <a:off x="3693495" y="7034018"/>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3" name="Freeform 743"/>
          <p:cNvSpPr/>
          <p:nvPr/>
        </p:nvSpPr>
        <p:spPr>
          <a:xfrm flipV="1">
            <a:off x="2614135" y="6742313"/>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4" name="Freeform 744"/>
          <p:cNvSpPr/>
          <p:nvPr/>
        </p:nvSpPr>
        <p:spPr>
          <a:xfrm flipV="1">
            <a:off x="3426695" y="7118570"/>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5" name="Freeform 745"/>
          <p:cNvSpPr/>
          <p:nvPr/>
        </p:nvSpPr>
        <p:spPr>
          <a:xfrm flipV="1">
            <a:off x="2994678" y="6900402"/>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6" name="Freeform 746"/>
          <p:cNvSpPr/>
          <p:nvPr/>
        </p:nvSpPr>
        <p:spPr>
          <a:xfrm flipV="1">
            <a:off x="3188833" y="7094896"/>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7" name="Freeform 747"/>
          <p:cNvSpPr/>
          <p:nvPr/>
        </p:nvSpPr>
        <p:spPr>
          <a:xfrm flipV="1">
            <a:off x="4831147"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8" name="Freeform 748"/>
          <p:cNvSpPr/>
          <p:nvPr/>
        </p:nvSpPr>
        <p:spPr>
          <a:xfrm flipV="1">
            <a:off x="3863118"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49" name="Freeform 749"/>
          <p:cNvSpPr/>
          <p:nvPr/>
        </p:nvSpPr>
        <p:spPr>
          <a:xfrm flipV="1">
            <a:off x="472703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50" name="Picture 750"/>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4423797" y="7214574"/>
            <a:ext cx="138414" cy="100626"/>
          </a:xfrm>
          <a:prstGeom prst="rect">
            <a:avLst/>
          </a:prstGeom>
          <a:noFill/>
        </p:spPr>
      </p:pic>
      <p:sp>
        <p:nvSpPr>
          <p:cNvPr id="751" name="Freeform 751"/>
          <p:cNvSpPr/>
          <p:nvPr/>
        </p:nvSpPr>
        <p:spPr>
          <a:xfrm flipV="1">
            <a:off x="3694679"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2" name="Freeform 752"/>
          <p:cNvSpPr/>
          <p:nvPr/>
        </p:nvSpPr>
        <p:spPr>
          <a:xfrm flipV="1">
            <a:off x="587125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3" name="Freeform 753"/>
          <p:cNvSpPr/>
          <p:nvPr/>
        </p:nvSpPr>
        <p:spPr>
          <a:xfrm flipV="1">
            <a:off x="390033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4" name="Freeform 754"/>
          <p:cNvSpPr/>
          <p:nvPr/>
        </p:nvSpPr>
        <p:spPr>
          <a:xfrm flipV="1">
            <a:off x="533935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5" name="Freeform 755"/>
          <p:cNvSpPr/>
          <p:nvPr/>
        </p:nvSpPr>
        <p:spPr>
          <a:xfrm flipV="1">
            <a:off x="3958178"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6" name="Freeform 756"/>
          <p:cNvSpPr/>
          <p:nvPr/>
        </p:nvSpPr>
        <p:spPr>
          <a:xfrm flipV="1">
            <a:off x="4467003"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7" name="Freeform 757"/>
          <p:cNvSpPr/>
          <p:nvPr/>
        </p:nvSpPr>
        <p:spPr>
          <a:xfrm flipV="1">
            <a:off x="393326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8" name="Freeform 758"/>
          <p:cNvSpPr/>
          <p:nvPr/>
        </p:nvSpPr>
        <p:spPr>
          <a:xfrm flipV="1">
            <a:off x="520768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59" name="Freeform 759"/>
          <p:cNvSpPr/>
          <p:nvPr/>
        </p:nvSpPr>
        <p:spPr>
          <a:xfrm flipV="1">
            <a:off x="419124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0" name="Freeform 760"/>
          <p:cNvSpPr/>
          <p:nvPr/>
        </p:nvSpPr>
        <p:spPr>
          <a:xfrm flipV="1">
            <a:off x="3767237"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1" name="Freeform 761"/>
          <p:cNvSpPr/>
          <p:nvPr/>
        </p:nvSpPr>
        <p:spPr>
          <a:xfrm flipV="1">
            <a:off x="418702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2" name="Freeform 762"/>
          <p:cNvSpPr/>
          <p:nvPr/>
        </p:nvSpPr>
        <p:spPr>
          <a:xfrm flipV="1">
            <a:off x="469942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3" name="Freeform 763"/>
          <p:cNvSpPr/>
          <p:nvPr/>
        </p:nvSpPr>
        <p:spPr>
          <a:xfrm flipV="1">
            <a:off x="3524717"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4" name="Freeform 764"/>
          <p:cNvSpPr/>
          <p:nvPr/>
        </p:nvSpPr>
        <p:spPr>
          <a:xfrm flipV="1">
            <a:off x="4861493"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5" name="Freeform 765"/>
          <p:cNvSpPr/>
          <p:nvPr/>
        </p:nvSpPr>
        <p:spPr>
          <a:xfrm flipV="1">
            <a:off x="4491148"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66" name="Freeform 766"/>
          <p:cNvSpPr/>
          <p:nvPr/>
        </p:nvSpPr>
        <p:spPr>
          <a:xfrm flipV="1">
            <a:off x="4220721"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67" name="Picture 767"/>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3300306" y="7290245"/>
            <a:ext cx="117763" cy="24955"/>
          </a:xfrm>
          <a:prstGeom prst="rect">
            <a:avLst/>
          </a:prstGeom>
          <a:noFill/>
        </p:spPr>
      </p:pic>
      <p:pic>
        <p:nvPicPr>
          <p:cNvPr id="768" name="Picture 768"/>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4068340" y="7291864"/>
            <a:ext cx="121664" cy="23336"/>
          </a:xfrm>
          <a:prstGeom prst="rect">
            <a:avLst/>
          </a:prstGeom>
          <a:noFill/>
        </p:spPr>
      </p:pic>
      <p:sp>
        <p:nvSpPr>
          <p:cNvPr id="769" name="Freeform 769"/>
          <p:cNvSpPr/>
          <p:nvPr/>
        </p:nvSpPr>
        <p:spPr>
          <a:xfrm flipV="1">
            <a:off x="563218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0" name="Freeform 770"/>
          <p:cNvSpPr/>
          <p:nvPr/>
        </p:nvSpPr>
        <p:spPr>
          <a:xfrm flipV="1">
            <a:off x="4581543"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1" name="Freeform 771"/>
          <p:cNvSpPr/>
          <p:nvPr/>
        </p:nvSpPr>
        <p:spPr>
          <a:xfrm flipV="1">
            <a:off x="552773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2" name="Freeform 772"/>
          <p:cNvSpPr/>
          <p:nvPr/>
        </p:nvSpPr>
        <p:spPr>
          <a:xfrm flipV="1">
            <a:off x="5617221"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3" name="Freeform 773"/>
          <p:cNvSpPr/>
          <p:nvPr/>
        </p:nvSpPr>
        <p:spPr>
          <a:xfrm flipV="1">
            <a:off x="4771423"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4" name="Freeform 774"/>
          <p:cNvSpPr/>
          <p:nvPr/>
        </p:nvSpPr>
        <p:spPr>
          <a:xfrm flipV="1">
            <a:off x="4448375"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5" name="Freeform 775"/>
          <p:cNvSpPr/>
          <p:nvPr/>
        </p:nvSpPr>
        <p:spPr>
          <a:xfrm flipV="1">
            <a:off x="5260934"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6" name="Freeform 776"/>
          <p:cNvSpPr/>
          <p:nvPr/>
        </p:nvSpPr>
        <p:spPr>
          <a:xfrm flipV="1">
            <a:off x="4828918"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7" name="Freeform 777"/>
          <p:cNvSpPr/>
          <p:nvPr/>
        </p:nvSpPr>
        <p:spPr>
          <a:xfrm flipV="1">
            <a:off x="531716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8" name="Freeform 778"/>
          <p:cNvSpPr/>
          <p:nvPr/>
        </p:nvSpPr>
        <p:spPr>
          <a:xfrm flipV="1">
            <a:off x="5023073"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79" name="Freeform 779"/>
          <p:cNvSpPr/>
          <p:nvPr/>
        </p:nvSpPr>
        <p:spPr>
          <a:xfrm flipV="1">
            <a:off x="5097930"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0" name="Freeform 780"/>
          <p:cNvSpPr/>
          <p:nvPr/>
        </p:nvSpPr>
        <p:spPr>
          <a:xfrm flipV="1">
            <a:off x="5013281"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1" name="Freeform 781"/>
          <p:cNvSpPr/>
          <p:nvPr/>
        </p:nvSpPr>
        <p:spPr>
          <a:xfrm flipV="1">
            <a:off x="4692681"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2" name="Freeform 782"/>
          <p:cNvSpPr/>
          <p:nvPr/>
        </p:nvSpPr>
        <p:spPr>
          <a:xfrm flipV="1">
            <a:off x="7122863"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3" name="Freeform 783"/>
          <p:cNvSpPr/>
          <p:nvPr/>
        </p:nvSpPr>
        <p:spPr>
          <a:xfrm flipV="1">
            <a:off x="6154834"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4" name="Freeform 784"/>
          <p:cNvSpPr/>
          <p:nvPr/>
        </p:nvSpPr>
        <p:spPr>
          <a:xfrm flipV="1">
            <a:off x="7018746"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785" name="Picture 785"/>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6715513" y="7214574"/>
            <a:ext cx="138414" cy="100626"/>
          </a:xfrm>
          <a:prstGeom prst="rect">
            <a:avLst/>
          </a:prstGeom>
          <a:noFill/>
        </p:spPr>
      </p:pic>
      <p:sp>
        <p:nvSpPr>
          <p:cNvPr id="786" name="Freeform 786"/>
          <p:cNvSpPr/>
          <p:nvPr/>
        </p:nvSpPr>
        <p:spPr>
          <a:xfrm flipV="1">
            <a:off x="5986394"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7" name="Freeform 787"/>
          <p:cNvSpPr/>
          <p:nvPr/>
        </p:nvSpPr>
        <p:spPr>
          <a:xfrm flipV="1">
            <a:off x="8162974"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8" name="Freeform 788"/>
          <p:cNvSpPr/>
          <p:nvPr/>
        </p:nvSpPr>
        <p:spPr>
          <a:xfrm flipV="1">
            <a:off x="6192048"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89" name="Freeform 789"/>
          <p:cNvSpPr/>
          <p:nvPr/>
        </p:nvSpPr>
        <p:spPr>
          <a:xfrm flipV="1">
            <a:off x="7631069"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0" name="Freeform 790"/>
          <p:cNvSpPr/>
          <p:nvPr/>
        </p:nvSpPr>
        <p:spPr>
          <a:xfrm flipV="1">
            <a:off x="6249894"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1" name="Freeform 791"/>
          <p:cNvSpPr/>
          <p:nvPr/>
        </p:nvSpPr>
        <p:spPr>
          <a:xfrm flipV="1">
            <a:off x="6758719"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2" name="Freeform 792"/>
          <p:cNvSpPr/>
          <p:nvPr/>
        </p:nvSpPr>
        <p:spPr>
          <a:xfrm flipV="1">
            <a:off x="6224980"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3" name="Freeform 793"/>
          <p:cNvSpPr/>
          <p:nvPr/>
        </p:nvSpPr>
        <p:spPr>
          <a:xfrm flipV="1">
            <a:off x="7499401"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4" name="Freeform 794"/>
          <p:cNvSpPr/>
          <p:nvPr/>
        </p:nvSpPr>
        <p:spPr>
          <a:xfrm flipV="1">
            <a:off x="6482955"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5" name="Freeform 795"/>
          <p:cNvSpPr/>
          <p:nvPr/>
        </p:nvSpPr>
        <p:spPr>
          <a:xfrm flipV="1">
            <a:off x="6058953"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6" name="Freeform 796"/>
          <p:cNvSpPr/>
          <p:nvPr/>
        </p:nvSpPr>
        <p:spPr>
          <a:xfrm flipV="1">
            <a:off x="6478745"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7" name="Freeform 797"/>
          <p:cNvSpPr/>
          <p:nvPr/>
        </p:nvSpPr>
        <p:spPr>
          <a:xfrm flipV="1">
            <a:off x="6991143"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8" name="Freeform 798"/>
          <p:cNvSpPr/>
          <p:nvPr/>
        </p:nvSpPr>
        <p:spPr>
          <a:xfrm flipV="1">
            <a:off x="5816433"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799" name="Freeform 799"/>
          <p:cNvSpPr/>
          <p:nvPr/>
        </p:nvSpPr>
        <p:spPr>
          <a:xfrm flipV="1">
            <a:off x="7153209"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0" name="Freeform 800"/>
          <p:cNvSpPr/>
          <p:nvPr/>
        </p:nvSpPr>
        <p:spPr>
          <a:xfrm flipV="1">
            <a:off x="6782864"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1" name="Freeform 801"/>
          <p:cNvSpPr/>
          <p:nvPr/>
        </p:nvSpPr>
        <p:spPr>
          <a:xfrm flipV="1">
            <a:off x="6512437"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02" name="Picture 802"/>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5592022" y="7290245"/>
            <a:ext cx="117763" cy="24955"/>
          </a:xfrm>
          <a:prstGeom prst="rect">
            <a:avLst/>
          </a:prstGeom>
          <a:noFill/>
        </p:spPr>
      </p:pic>
      <p:pic>
        <p:nvPicPr>
          <p:cNvPr id="803" name="Picture 803"/>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6360056" y="7291864"/>
            <a:ext cx="121664" cy="23336"/>
          </a:xfrm>
          <a:prstGeom prst="rect">
            <a:avLst/>
          </a:prstGeom>
          <a:noFill/>
        </p:spPr>
      </p:pic>
      <p:sp>
        <p:nvSpPr>
          <p:cNvPr id="804" name="Freeform 804"/>
          <p:cNvSpPr/>
          <p:nvPr/>
        </p:nvSpPr>
        <p:spPr>
          <a:xfrm flipV="1">
            <a:off x="7923905"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5" name="Freeform 805"/>
          <p:cNvSpPr/>
          <p:nvPr/>
        </p:nvSpPr>
        <p:spPr>
          <a:xfrm flipV="1">
            <a:off x="6873259"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6" name="Freeform 806"/>
          <p:cNvSpPr/>
          <p:nvPr/>
        </p:nvSpPr>
        <p:spPr>
          <a:xfrm flipV="1">
            <a:off x="7819451"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7" name="Freeform 807"/>
          <p:cNvSpPr/>
          <p:nvPr/>
        </p:nvSpPr>
        <p:spPr>
          <a:xfrm flipV="1">
            <a:off x="7908937"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8" name="Freeform 808"/>
          <p:cNvSpPr/>
          <p:nvPr/>
        </p:nvSpPr>
        <p:spPr>
          <a:xfrm flipV="1">
            <a:off x="7063139"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09" name="Freeform 809"/>
          <p:cNvSpPr/>
          <p:nvPr/>
        </p:nvSpPr>
        <p:spPr>
          <a:xfrm flipV="1">
            <a:off x="6740091"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0" name="Freeform 810"/>
          <p:cNvSpPr/>
          <p:nvPr/>
        </p:nvSpPr>
        <p:spPr>
          <a:xfrm flipV="1">
            <a:off x="7552650"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1" name="Freeform 811"/>
          <p:cNvSpPr/>
          <p:nvPr/>
        </p:nvSpPr>
        <p:spPr>
          <a:xfrm flipV="1">
            <a:off x="7120634"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2" name="Freeform 812"/>
          <p:cNvSpPr/>
          <p:nvPr/>
        </p:nvSpPr>
        <p:spPr>
          <a:xfrm flipV="1">
            <a:off x="7608882"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3" name="Freeform 813"/>
          <p:cNvSpPr/>
          <p:nvPr/>
        </p:nvSpPr>
        <p:spPr>
          <a:xfrm flipV="1">
            <a:off x="7314789"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4" name="Freeform 814"/>
          <p:cNvSpPr/>
          <p:nvPr/>
        </p:nvSpPr>
        <p:spPr>
          <a:xfrm flipV="1">
            <a:off x="7389646"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5" name="Freeform 815"/>
          <p:cNvSpPr/>
          <p:nvPr/>
        </p:nvSpPr>
        <p:spPr>
          <a:xfrm flipV="1">
            <a:off x="7304997"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6" name="Freeform 816"/>
          <p:cNvSpPr/>
          <p:nvPr/>
        </p:nvSpPr>
        <p:spPr>
          <a:xfrm flipV="1">
            <a:off x="6984397"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 name="Kuva 4" descr="Kuva, joka sisältää kohteen teksti, Ihmisen kasvot, hymy, kuvakaappaus&#10;&#10;Kuvaus luotu automaattisesti">
            <a:extLst>
              <a:ext uri="{FF2B5EF4-FFF2-40B4-BE49-F238E27FC236}">
                <a16:creationId xmlns:a16="http://schemas.microsoft.com/office/drawing/2014/main" id="{43ED8DA1-2018-4213-E38F-E4E68FF58FFD}"/>
              </a:ext>
            </a:extLst>
          </p:cNvPr>
          <p:cNvPicPr>
            <a:picLocks noChangeAspect="1"/>
          </p:cNvPicPr>
          <p:nvPr/>
        </p:nvPicPr>
        <p:blipFill rotWithShape="1">
          <a:blip r:embed="rId27">
            <a:extLst>
              <a:ext uri="{28A0092B-C50C-407E-A947-70E740481C1C}">
                <a14:useLocalDpi xmlns:a14="http://schemas.microsoft.com/office/drawing/2010/main" val="0"/>
              </a:ext>
            </a:extLst>
          </a:blip>
          <a:srcRect t="10332" b="18384"/>
          <a:stretch/>
        </p:blipFill>
        <p:spPr>
          <a:xfrm>
            <a:off x="0" y="1879746"/>
            <a:ext cx="9753600" cy="31949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Freeform 817"/>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8" name="Freeform 818"/>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19" name="Freeform 819"/>
          <p:cNvSpPr/>
          <p:nvPr/>
        </p:nvSpPr>
        <p:spPr>
          <a:xfrm flipV="1">
            <a:off x="8994207"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0" name="Freeform 820"/>
          <p:cNvSpPr/>
          <p:nvPr/>
        </p:nvSpPr>
        <p:spPr>
          <a:xfrm flipV="1">
            <a:off x="8026178"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1" name="Freeform 821"/>
          <p:cNvSpPr/>
          <p:nvPr/>
        </p:nvSpPr>
        <p:spPr>
          <a:xfrm flipV="1">
            <a:off x="8890089"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22" name="Picture 82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86856" y="7214574"/>
            <a:ext cx="138415" cy="100626"/>
          </a:xfrm>
          <a:prstGeom prst="rect">
            <a:avLst/>
          </a:prstGeom>
          <a:noFill/>
        </p:spPr>
      </p:pic>
      <p:sp>
        <p:nvSpPr>
          <p:cNvPr id="823" name="Freeform 823"/>
          <p:cNvSpPr/>
          <p:nvPr/>
        </p:nvSpPr>
        <p:spPr>
          <a:xfrm flipV="1">
            <a:off x="7857738"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4" name="Freeform 824"/>
          <p:cNvSpPr/>
          <p:nvPr/>
        </p:nvSpPr>
        <p:spPr>
          <a:xfrm flipV="1">
            <a:off x="8063391"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5" name="Freeform 825"/>
          <p:cNvSpPr/>
          <p:nvPr/>
        </p:nvSpPr>
        <p:spPr>
          <a:xfrm flipV="1">
            <a:off x="9502412"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6" name="Freeform 826"/>
          <p:cNvSpPr/>
          <p:nvPr/>
        </p:nvSpPr>
        <p:spPr>
          <a:xfrm flipV="1">
            <a:off x="8121238"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7" name="Freeform 827"/>
          <p:cNvSpPr/>
          <p:nvPr/>
        </p:nvSpPr>
        <p:spPr>
          <a:xfrm flipV="1">
            <a:off x="8630063"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8" name="Freeform 828"/>
          <p:cNvSpPr/>
          <p:nvPr/>
        </p:nvSpPr>
        <p:spPr>
          <a:xfrm flipV="1">
            <a:off x="8096323"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29" name="Freeform 829"/>
          <p:cNvSpPr/>
          <p:nvPr/>
        </p:nvSpPr>
        <p:spPr>
          <a:xfrm flipV="1">
            <a:off x="9370744"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0" name="Freeform 830"/>
          <p:cNvSpPr/>
          <p:nvPr/>
        </p:nvSpPr>
        <p:spPr>
          <a:xfrm flipV="1">
            <a:off x="8354299"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1" name="Freeform 831"/>
          <p:cNvSpPr/>
          <p:nvPr/>
        </p:nvSpPr>
        <p:spPr>
          <a:xfrm flipV="1">
            <a:off x="7930296"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2" name="Freeform 832"/>
          <p:cNvSpPr/>
          <p:nvPr/>
        </p:nvSpPr>
        <p:spPr>
          <a:xfrm flipV="1">
            <a:off x="8350088"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3" name="Freeform 833"/>
          <p:cNvSpPr/>
          <p:nvPr/>
        </p:nvSpPr>
        <p:spPr>
          <a:xfrm flipV="1">
            <a:off x="8862486"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4" name="Freeform 834"/>
          <p:cNvSpPr/>
          <p:nvPr/>
        </p:nvSpPr>
        <p:spPr>
          <a:xfrm flipV="1">
            <a:off x="7687776"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5" name="Freeform 835"/>
          <p:cNvSpPr/>
          <p:nvPr/>
        </p:nvSpPr>
        <p:spPr>
          <a:xfrm flipV="1">
            <a:off x="9024553"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6" name="Freeform 836"/>
          <p:cNvSpPr/>
          <p:nvPr/>
        </p:nvSpPr>
        <p:spPr>
          <a:xfrm flipV="1">
            <a:off x="8654208"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37" name="Freeform 837"/>
          <p:cNvSpPr/>
          <p:nvPr/>
        </p:nvSpPr>
        <p:spPr>
          <a:xfrm flipV="1">
            <a:off x="8383781"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38" name="Picture 83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63366" y="7290245"/>
            <a:ext cx="117764" cy="24955"/>
          </a:xfrm>
          <a:prstGeom prst="rect">
            <a:avLst/>
          </a:prstGeom>
          <a:noFill/>
        </p:spPr>
      </p:pic>
      <p:pic>
        <p:nvPicPr>
          <p:cNvPr id="839" name="Picture 83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231399" y="7291864"/>
            <a:ext cx="121663" cy="23336"/>
          </a:xfrm>
          <a:prstGeom prst="rect">
            <a:avLst/>
          </a:prstGeom>
          <a:noFill/>
        </p:spPr>
      </p:pic>
      <p:sp>
        <p:nvSpPr>
          <p:cNvPr id="840" name="Freeform 840"/>
          <p:cNvSpPr/>
          <p:nvPr/>
        </p:nvSpPr>
        <p:spPr>
          <a:xfrm flipV="1">
            <a:off x="8744603"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41" name="Picture 84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678094" y="6543337"/>
            <a:ext cx="75505" cy="126425"/>
          </a:xfrm>
          <a:prstGeom prst="rect">
            <a:avLst/>
          </a:prstGeom>
          <a:noFill/>
        </p:spPr>
      </p:pic>
      <p:sp>
        <p:nvSpPr>
          <p:cNvPr id="842" name="Freeform 842"/>
          <p:cNvSpPr/>
          <p:nvPr/>
        </p:nvSpPr>
        <p:spPr>
          <a:xfrm flipV="1">
            <a:off x="8934483"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3" name="Freeform 843"/>
          <p:cNvSpPr/>
          <p:nvPr/>
        </p:nvSpPr>
        <p:spPr>
          <a:xfrm flipV="1">
            <a:off x="8611434"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4" name="Freeform 844"/>
          <p:cNvSpPr/>
          <p:nvPr/>
        </p:nvSpPr>
        <p:spPr>
          <a:xfrm flipV="1">
            <a:off x="9423994"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5" name="Freeform 845"/>
          <p:cNvSpPr/>
          <p:nvPr/>
        </p:nvSpPr>
        <p:spPr>
          <a:xfrm flipV="1">
            <a:off x="8991977"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6" name="Freeform 846"/>
          <p:cNvSpPr/>
          <p:nvPr/>
        </p:nvSpPr>
        <p:spPr>
          <a:xfrm flipV="1">
            <a:off x="9480225"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7" name="Freeform 847"/>
          <p:cNvSpPr/>
          <p:nvPr/>
        </p:nvSpPr>
        <p:spPr>
          <a:xfrm flipV="1">
            <a:off x="9186133"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8" name="Freeform 848"/>
          <p:cNvSpPr/>
          <p:nvPr/>
        </p:nvSpPr>
        <p:spPr>
          <a:xfrm flipV="1">
            <a:off x="9260990"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49" name="Freeform 849"/>
          <p:cNvSpPr/>
          <p:nvPr/>
        </p:nvSpPr>
        <p:spPr>
          <a:xfrm flipV="1">
            <a:off x="9176341"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0" name="Freeform 850"/>
          <p:cNvSpPr/>
          <p:nvPr/>
        </p:nvSpPr>
        <p:spPr>
          <a:xfrm flipV="1">
            <a:off x="8855741"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1" name="Freeform 851"/>
          <p:cNvSpPr/>
          <p:nvPr/>
        </p:nvSpPr>
        <p:spPr>
          <a:xfrm flipV="1">
            <a:off x="987628"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2" name="Freeform 852"/>
          <p:cNvSpPr/>
          <p:nvPr/>
        </p:nvSpPr>
        <p:spPr>
          <a:xfrm flipV="1">
            <a:off x="19599"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3" name="Freeform 853"/>
          <p:cNvSpPr/>
          <p:nvPr/>
        </p:nvSpPr>
        <p:spPr>
          <a:xfrm flipV="1">
            <a:off x="88351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54" name="Picture 85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80277" y="7214574"/>
            <a:ext cx="138415" cy="100626"/>
          </a:xfrm>
          <a:prstGeom prst="rect">
            <a:avLst/>
          </a:prstGeom>
          <a:noFill/>
        </p:spPr>
      </p:pic>
      <p:sp>
        <p:nvSpPr>
          <p:cNvPr id="855" name="Freeform 855"/>
          <p:cNvSpPr/>
          <p:nvPr/>
        </p:nvSpPr>
        <p:spPr>
          <a:xfrm flipV="1">
            <a:off x="202773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6" name="Freeform 856"/>
          <p:cNvSpPr/>
          <p:nvPr/>
        </p:nvSpPr>
        <p:spPr>
          <a:xfrm flipV="1">
            <a:off x="5681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7" name="Freeform 857"/>
          <p:cNvSpPr/>
          <p:nvPr/>
        </p:nvSpPr>
        <p:spPr>
          <a:xfrm flipV="1">
            <a:off x="149583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8" name="Freeform 858"/>
          <p:cNvSpPr/>
          <p:nvPr/>
        </p:nvSpPr>
        <p:spPr>
          <a:xfrm flipV="1">
            <a:off x="114659"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59" name="Freeform 859"/>
          <p:cNvSpPr/>
          <p:nvPr/>
        </p:nvSpPr>
        <p:spPr>
          <a:xfrm flipV="1">
            <a:off x="623484"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0" name="Freeform 860"/>
          <p:cNvSpPr/>
          <p:nvPr/>
        </p:nvSpPr>
        <p:spPr>
          <a:xfrm flipV="1">
            <a:off x="8974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1" name="Freeform 861"/>
          <p:cNvSpPr/>
          <p:nvPr/>
        </p:nvSpPr>
        <p:spPr>
          <a:xfrm flipV="1">
            <a:off x="136416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2" name="Freeform 862"/>
          <p:cNvSpPr/>
          <p:nvPr/>
        </p:nvSpPr>
        <p:spPr>
          <a:xfrm flipV="1">
            <a:off x="34772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63" name="Picture 86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6469724"/>
            <a:ext cx="33253" cy="140910"/>
          </a:xfrm>
          <a:prstGeom prst="rect">
            <a:avLst/>
          </a:prstGeom>
          <a:noFill/>
        </p:spPr>
      </p:pic>
      <p:sp>
        <p:nvSpPr>
          <p:cNvPr id="864" name="Freeform 864"/>
          <p:cNvSpPr/>
          <p:nvPr/>
        </p:nvSpPr>
        <p:spPr>
          <a:xfrm flipV="1">
            <a:off x="34350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5" name="Freeform 865"/>
          <p:cNvSpPr/>
          <p:nvPr/>
        </p:nvSpPr>
        <p:spPr>
          <a:xfrm flipV="1">
            <a:off x="85590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6" name="Freeform 866"/>
          <p:cNvSpPr/>
          <p:nvPr/>
        </p:nvSpPr>
        <p:spPr>
          <a:xfrm flipV="1">
            <a:off x="1017974"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7" name="Freeform 867"/>
          <p:cNvSpPr/>
          <p:nvPr/>
        </p:nvSpPr>
        <p:spPr>
          <a:xfrm flipV="1">
            <a:off x="647629"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68" name="Freeform 868"/>
          <p:cNvSpPr/>
          <p:nvPr/>
        </p:nvSpPr>
        <p:spPr>
          <a:xfrm flipV="1">
            <a:off x="377202"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69" name="Picture 86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224821" y="7291864"/>
            <a:ext cx="121664" cy="23336"/>
          </a:xfrm>
          <a:prstGeom prst="rect">
            <a:avLst/>
          </a:prstGeom>
          <a:noFill/>
        </p:spPr>
      </p:pic>
      <p:sp>
        <p:nvSpPr>
          <p:cNvPr id="870" name="Freeform 870"/>
          <p:cNvSpPr/>
          <p:nvPr/>
        </p:nvSpPr>
        <p:spPr>
          <a:xfrm flipV="1">
            <a:off x="178866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1" name="Freeform 871"/>
          <p:cNvSpPr/>
          <p:nvPr/>
        </p:nvSpPr>
        <p:spPr>
          <a:xfrm flipV="1">
            <a:off x="738024"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2" name="Freeform 872"/>
          <p:cNvSpPr/>
          <p:nvPr/>
        </p:nvSpPr>
        <p:spPr>
          <a:xfrm flipV="1">
            <a:off x="168421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3" name="Freeform 873"/>
          <p:cNvSpPr/>
          <p:nvPr/>
        </p:nvSpPr>
        <p:spPr>
          <a:xfrm flipV="1">
            <a:off x="1773702"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4" name="Freeform 874"/>
          <p:cNvSpPr/>
          <p:nvPr/>
        </p:nvSpPr>
        <p:spPr>
          <a:xfrm flipV="1">
            <a:off x="927904"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5" name="Freeform 875"/>
          <p:cNvSpPr/>
          <p:nvPr/>
        </p:nvSpPr>
        <p:spPr>
          <a:xfrm flipV="1">
            <a:off x="604856"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6" name="Freeform 876"/>
          <p:cNvSpPr/>
          <p:nvPr/>
        </p:nvSpPr>
        <p:spPr>
          <a:xfrm flipV="1">
            <a:off x="1417415"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7" name="Freeform 877"/>
          <p:cNvSpPr/>
          <p:nvPr/>
        </p:nvSpPr>
        <p:spPr>
          <a:xfrm flipV="1">
            <a:off x="985399"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8" name="Freeform 878"/>
          <p:cNvSpPr/>
          <p:nvPr/>
        </p:nvSpPr>
        <p:spPr>
          <a:xfrm flipV="1">
            <a:off x="147364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79" name="Freeform 879"/>
          <p:cNvSpPr/>
          <p:nvPr/>
        </p:nvSpPr>
        <p:spPr>
          <a:xfrm flipV="1">
            <a:off x="1179554"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0" name="Freeform 880"/>
          <p:cNvSpPr/>
          <p:nvPr/>
        </p:nvSpPr>
        <p:spPr>
          <a:xfrm flipV="1">
            <a:off x="1254411"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1" name="Freeform 881"/>
          <p:cNvSpPr/>
          <p:nvPr/>
        </p:nvSpPr>
        <p:spPr>
          <a:xfrm flipV="1">
            <a:off x="1169762"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2" name="Freeform 882"/>
          <p:cNvSpPr/>
          <p:nvPr/>
        </p:nvSpPr>
        <p:spPr>
          <a:xfrm flipV="1">
            <a:off x="849162"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3" name="Freeform 883"/>
          <p:cNvSpPr/>
          <p:nvPr/>
        </p:nvSpPr>
        <p:spPr>
          <a:xfrm flipV="1">
            <a:off x="2028878" y="6592147"/>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4" name="Freeform 884"/>
          <p:cNvSpPr/>
          <p:nvPr/>
        </p:nvSpPr>
        <p:spPr>
          <a:xfrm flipV="1">
            <a:off x="2892790" y="6622746"/>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5" name="Freeform 885"/>
          <p:cNvSpPr/>
          <p:nvPr/>
        </p:nvSpPr>
        <p:spPr>
          <a:xfrm flipV="1">
            <a:off x="2066092" y="7182995"/>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6" name="Freeform 886"/>
          <p:cNvSpPr/>
          <p:nvPr/>
        </p:nvSpPr>
        <p:spPr>
          <a:xfrm flipV="1">
            <a:off x="2123938" y="683346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7" name="Freeform 887"/>
          <p:cNvSpPr/>
          <p:nvPr/>
        </p:nvSpPr>
        <p:spPr>
          <a:xfrm flipV="1">
            <a:off x="2632764" y="7180378"/>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8" name="Freeform 888"/>
          <p:cNvSpPr/>
          <p:nvPr/>
        </p:nvSpPr>
        <p:spPr>
          <a:xfrm flipV="1">
            <a:off x="3373445" y="6877419"/>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89" name="Freeform 889"/>
          <p:cNvSpPr/>
          <p:nvPr/>
        </p:nvSpPr>
        <p:spPr>
          <a:xfrm flipV="1">
            <a:off x="2357000" y="6680455"/>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0" name="Freeform 890"/>
          <p:cNvSpPr/>
          <p:nvPr/>
        </p:nvSpPr>
        <p:spPr>
          <a:xfrm flipV="1">
            <a:off x="1932997" y="6960733"/>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891" name="Picture 89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340089" y="7260903"/>
            <a:ext cx="127035" cy="54297"/>
          </a:xfrm>
          <a:prstGeom prst="rect">
            <a:avLst/>
          </a:prstGeom>
          <a:noFill/>
        </p:spPr>
      </p:pic>
      <p:sp>
        <p:nvSpPr>
          <p:cNvPr id="892" name="Freeform 892"/>
          <p:cNvSpPr/>
          <p:nvPr/>
        </p:nvSpPr>
        <p:spPr>
          <a:xfrm flipV="1">
            <a:off x="2865187" y="7125208"/>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3" name="Freeform 893"/>
          <p:cNvSpPr/>
          <p:nvPr/>
        </p:nvSpPr>
        <p:spPr>
          <a:xfrm flipV="1">
            <a:off x="1690477" y="7151627"/>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4" name="Freeform 894"/>
          <p:cNvSpPr/>
          <p:nvPr/>
        </p:nvSpPr>
        <p:spPr>
          <a:xfrm flipV="1">
            <a:off x="3693495" y="7034018"/>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5" name="Freeform 895"/>
          <p:cNvSpPr/>
          <p:nvPr/>
        </p:nvSpPr>
        <p:spPr>
          <a:xfrm flipV="1">
            <a:off x="2614135" y="6742313"/>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6" name="Freeform 896"/>
          <p:cNvSpPr/>
          <p:nvPr/>
        </p:nvSpPr>
        <p:spPr>
          <a:xfrm flipV="1">
            <a:off x="3426695" y="7118570"/>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7" name="Freeform 897"/>
          <p:cNvSpPr/>
          <p:nvPr/>
        </p:nvSpPr>
        <p:spPr>
          <a:xfrm flipV="1">
            <a:off x="2994678" y="6900402"/>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8" name="Freeform 898"/>
          <p:cNvSpPr/>
          <p:nvPr/>
        </p:nvSpPr>
        <p:spPr>
          <a:xfrm flipV="1">
            <a:off x="3188833" y="7094896"/>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899" name="Freeform 899"/>
          <p:cNvSpPr/>
          <p:nvPr/>
        </p:nvSpPr>
        <p:spPr>
          <a:xfrm flipV="1">
            <a:off x="4831147"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0" name="Freeform 900"/>
          <p:cNvSpPr/>
          <p:nvPr/>
        </p:nvSpPr>
        <p:spPr>
          <a:xfrm flipV="1">
            <a:off x="3863118"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1" name="Freeform 901"/>
          <p:cNvSpPr/>
          <p:nvPr/>
        </p:nvSpPr>
        <p:spPr>
          <a:xfrm flipV="1">
            <a:off x="472703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902" name="Picture 90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4423797" y="7214574"/>
            <a:ext cx="138414" cy="100626"/>
          </a:xfrm>
          <a:prstGeom prst="rect">
            <a:avLst/>
          </a:prstGeom>
          <a:noFill/>
        </p:spPr>
      </p:pic>
      <p:sp>
        <p:nvSpPr>
          <p:cNvPr id="903" name="Freeform 903"/>
          <p:cNvSpPr/>
          <p:nvPr/>
        </p:nvSpPr>
        <p:spPr>
          <a:xfrm flipV="1">
            <a:off x="3694679"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4" name="Freeform 904"/>
          <p:cNvSpPr/>
          <p:nvPr/>
        </p:nvSpPr>
        <p:spPr>
          <a:xfrm flipV="1">
            <a:off x="587125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5" name="Freeform 905"/>
          <p:cNvSpPr/>
          <p:nvPr/>
        </p:nvSpPr>
        <p:spPr>
          <a:xfrm flipV="1">
            <a:off x="390033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6" name="Freeform 906"/>
          <p:cNvSpPr/>
          <p:nvPr/>
        </p:nvSpPr>
        <p:spPr>
          <a:xfrm flipV="1">
            <a:off x="533935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7" name="Freeform 907"/>
          <p:cNvSpPr/>
          <p:nvPr/>
        </p:nvSpPr>
        <p:spPr>
          <a:xfrm flipV="1">
            <a:off x="3958178"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8" name="Freeform 908"/>
          <p:cNvSpPr/>
          <p:nvPr/>
        </p:nvSpPr>
        <p:spPr>
          <a:xfrm flipV="1">
            <a:off x="4467003"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09" name="Freeform 909"/>
          <p:cNvSpPr/>
          <p:nvPr/>
        </p:nvSpPr>
        <p:spPr>
          <a:xfrm flipV="1">
            <a:off x="393326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0" name="Freeform 910"/>
          <p:cNvSpPr/>
          <p:nvPr/>
        </p:nvSpPr>
        <p:spPr>
          <a:xfrm flipV="1">
            <a:off x="520768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1" name="Freeform 911"/>
          <p:cNvSpPr/>
          <p:nvPr/>
        </p:nvSpPr>
        <p:spPr>
          <a:xfrm flipV="1">
            <a:off x="419124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2" name="Freeform 912"/>
          <p:cNvSpPr/>
          <p:nvPr/>
        </p:nvSpPr>
        <p:spPr>
          <a:xfrm flipV="1">
            <a:off x="3767237"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3" name="Freeform 913"/>
          <p:cNvSpPr/>
          <p:nvPr/>
        </p:nvSpPr>
        <p:spPr>
          <a:xfrm flipV="1">
            <a:off x="418702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4" name="Freeform 914"/>
          <p:cNvSpPr/>
          <p:nvPr/>
        </p:nvSpPr>
        <p:spPr>
          <a:xfrm flipV="1">
            <a:off x="469942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5" name="Freeform 915"/>
          <p:cNvSpPr/>
          <p:nvPr/>
        </p:nvSpPr>
        <p:spPr>
          <a:xfrm flipV="1">
            <a:off x="3524717"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6" name="Freeform 916"/>
          <p:cNvSpPr/>
          <p:nvPr/>
        </p:nvSpPr>
        <p:spPr>
          <a:xfrm flipV="1">
            <a:off x="4861493"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7" name="Freeform 917"/>
          <p:cNvSpPr/>
          <p:nvPr/>
        </p:nvSpPr>
        <p:spPr>
          <a:xfrm flipV="1">
            <a:off x="4491148"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18" name="Freeform 918"/>
          <p:cNvSpPr/>
          <p:nvPr/>
        </p:nvSpPr>
        <p:spPr>
          <a:xfrm flipV="1">
            <a:off x="4220721"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919" name="Picture 91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3300306" y="7290245"/>
            <a:ext cx="117763" cy="24955"/>
          </a:xfrm>
          <a:prstGeom prst="rect">
            <a:avLst/>
          </a:prstGeom>
          <a:noFill/>
        </p:spPr>
      </p:pic>
      <p:pic>
        <p:nvPicPr>
          <p:cNvPr id="920" name="Picture 92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4068340" y="7291864"/>
            <a:ext cx="121664" cy="23336"/>
          </a:xfrm>
          <a:prstGeom prst="rect">
            <a:avLst/>
          </a:prstGeom>
          <a:noFill/>
        </p:spPr>
      </p:pic>
      <p:sp>
        <p:nvSpPr>
          <p:cNvPr id="921" name="Freeform 921"/>
          <p:cNvSpPr/>
          <p:nvPr/>
        </p:nvSpPr>
        <p:spPr>
          <a:xfrm flipV="1">
            <a:off x="563218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2" name="Freeform 922"/>
          <p:cNvSpPr/>
          <p:nvPr/>
        </p:nvSpPr>
        <p:spPr>
          <a:xfrm flipV="1">
            <a:off x="4581543"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3" name="Freeform 923"/>
          <p:cNvSpPr/>
          <p:nvPr/>
        </p:nvSpPr>
        <p:spPr>
          <a:xfrm flipV="1">
            <a:off x="552773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4" name="Freeform 924"/>
          <p:cNvSpPr/>
          <p:nvPr/>
        </p:nvSpPr>
        <p:spPr>
          <a:xfrm flipV="1">
            <a:off x="5617221"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5" name="Freeform 925"/>
          <p:cNvSpPr/>
          <p:nvPr/>
        </p:nvSpPr>
        <p:spPr>
          <a:xfrm flipV="1">
            <a:off x="4771423"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6" name="Freeform 926"/>
          <p:cNvSpPr/>
          <p:nvPr/>
        </p:nvSpPr>
        <p:spPr>
          <a:xfrm flipV="1">
            <a:off x="4448375"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7" name="Freeform 927"/>
          <p:cNvSpPr/>
          <p:nvPr/>
        </p:nvSpPr>
        <p:spPr>
          <a:xfrm flipV="1">
            <a:off x="5260934"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8" name="Freeform 928"/>
          <p:cNvSpPr/>
          <p:nvPr/>
        </p:nvSpPr>
        <p:spPr>
          <a:xfrm flipV="1">
            <a:off x="4828918"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29" name="Freeform 929"/>
          <p:cNvSpPr/>
          <p:nvPr/>
        </p:nvSpPr>
        <p:spPr>
          <a:xfrm flipV="1">
            <a:off x="531716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0" name="Freeform 930"/>
          <p:cNvSpPr/>
          <p:nvPr/>
        </p:nvSpPr>
        <p:spPr>
          <a:xfrm flipV="1">
            <a:off x="5023073"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1" name="Freeform 931"/>
          <p:cNvSpPr/>
          <p:nvPr/>
        </p:nvSpPr>
        <p:spPr>
          <a:xfrm flipV="1">
            <a:off x="5097930"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2" name="Freeform 932"/>
          <p:cNvSpPr/>
          <p:nvPr/>
        </p:nvSpPr>
        <p:spPr>
          <a:xfrm flipV="1">
            <a:off x="5013281"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3" name="Freeform 933"/>
          <p:cNvSpPr/>
          <p:nvPr/>
        </p:nvSpPr>
        <p:spPr>
          <a:xfrm flipV="1">
            <a:off x="4692681"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4" name="Freeform 934"/>
          <p:cNvSpPr/>
          <p:nvPr/>
        </p:nvSpPr>
        <p:spPr>
          <a:xfrm flipV="1">
            <a:off x="7122863"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5" name="Freeform 935"/>
          <p:cNvSpPr/>
          <p:nvPr/>
        </p:nvSpPr>
        <p:spPr>
          <a:xfrm flipV="1">
            <a:off x="6154834"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6" name="Freeform 936"/>
          <p:cNvSpPr/>
          <p:nvPr/>
        </p:nvSpPr>
        <p:spPr>
          <a:xfrm flipV="1">
            <a:off x="7018746"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937" name="Picture 93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6715513" y="7214574"/>
            <a:ext cx="138414" cy="100626"/>
          </a:xfrm>
          <a:prstGeom prst="rect">
            <a:avLst/>
          </a:prstGeom>
          <a:noFill/>
        </p:spPr>
      </p:pic>
      <p:sp>
        <p:nvSpPr>
          <p:cNvPr id="938" name="Freeform 938"/>
          <p:cNvSpPr/>
          <p:nvPr/>
        </p:nvSpPr>
        <p:spPr>
          <a:xfrm flipV="1">
            <a:off x="5986394"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39" name="Freeform 939"/>
          <p:cNvSpPr/>
          <p:nvPr/>
        </p:nvSpPr>
        <p:spPr>
          <a:xfrm flipV="1">
            <a:off x="8162974"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0" name="Freeform 940"/>
          <p:cNvSpPr/>
          <p:nvPr/>
        </p:nvSpPr>
        <p:spPr>
          <a:xfrm flipV="1">
            <a:off x="6192048"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1" name="Freeform 941"/>
          <p:cNvSpPr/>
          <p:nvPr/>
        </p:nvSpPr>
        <p:spPr>
          <a:xfrm flipV="1">
            <a:off x="7631069"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2" name="Freeform 942"/>
          <p:cNvSpPr/>
          <p:nvPr/>
        </p:nvSpPr>
        <p:spPr>
          <a:xfrm flipV="1">
            <a:off x="6249894"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3" name="Freeform 943"/>
          <p:cNvSpPr/>
          <p:nvPr/>
        </p:nvSpPr>
        <p:spPr>
          <a:xfrm flipV="1">
            <a:off x="6758719"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4" name="Freeform 944"/>
          <p:cNvSpPr/>
          <p:nvPr/>
        </p:nvSpPr>
        <p:spPr>
          <a:xfrm flipV="1">
            <a:off x="6224980"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5" name="Freeform 945"/>
          <p:cNvSpPr/>
          <p:nvPr/>
        </p:nvSpPr>
        <p:spPr>
          <a:xfrm flipV="1">
            <a:off x="7499401"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6" name="Freeform 946"/>
          <p:cNvSpPr/>
          <p:nvPr/>
        </p:nvSpPr>
        <p:spPr>
          <a:xfrm flipV="1">
            <a:off x="6482955"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7" name="Freeform 947"/>
          <p:cNvSpPr/>
          <p:nvPr/>
        </p:nvSpPr>
        <p:spPr>
          <a:xfrm flipV="1">
            <a:off x="6058953"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8" name="Freeform 948"/>
          <p:cNvSpPr/>
          <p:nvPr/>
        </p:nvSpPr>
        <p:spPr>
          <a:xfrm flipV="1">
            <a:off x="6478745"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49" name="Freeform 949"/>
          <p:cNvSpPr/>
          <p:nvPr/>
        </p:nvSpPr>
        <p:spPr>
          <a:xfrm flipV="1">
            <a:off x="6991143"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0" name="Freeform 950"/>
          <p:cNvSpPr/>
          <p:nvPr/>
        </p:nvSpPr>
        <p:spPr>
          <a:xfrm flipV="1">
            <a:off x="5816433"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1" name="Freeform 951"/>
          <p:cNvSpPr/>
          <p:nvPr/>
        </p:nvSpPr>
        <p:spPr>
          <a:xfrm flipV="1">
            <a:off x="7153209"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2" name="Freeform 952"/>
          <p:cNvSpPr/>
          <p:nvPr/>
        </p:nvSpPr>
        <p:spPr>
          <a:xfrm flipV="1">
            <a:off x="6782864"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3" name="Freeform 953"/>
          <p:cNvSpPr/>
          <p:nvPr/>
        </p:nvSpPr>
        <p:spPr>
          <a:xfrm flipV="1">
            <a:off x="6512437"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954" name="Picture 95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5592022" y="7290245"/>
            <a:ext cx="117763" cy="24955"/>
          </a:xfrm>
          <a:prstGeom prst="rect">
            <a:avLst/>
          </a:prstGeom>
          <a:noFill/>
        </p:spPr>
      </p:pic>
      <p:pic>
        <p:nvPicPr>
          <p:cNvPr id="955" name="Picture 95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6360056" y="7291864"/>
            <a:ext cx="121664" cy="23336"/>
          </a:xfrm>
          <a:prstGeom prst="rect">
            <a:avLst/>
          </a:prstGeom>
          <a:noFill/>
        </p:spPr>
      </p:pic>
      <p:sp>
        <p:nvSpPr>
          <p:cNvPr id="956" name="Freeform 956"/>
          <p:cNvSpPr/>
          <p:nvPr/>
        </p:nvSpPr>
        <p:spPr>
          <a:xfrm flipV="1">
            <a:off x="7923905"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7" name="Freeform 957"/>
          <p:cNvSpPr/>
          <p:nvPr/>
        </p:nvSpPr>
        <p:spPr>
          <a:xfrm flipV="1">
            <a:off x="6873259"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8" name="Freeform 958"/>
          <p:cNvSpPr/>
          <p:nvPr/>
        </p:nvSpPr>
        <p:spPr>
          <a:xfrm flipV="1">
            <a:off x="7819451"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59" name="Freeform 959"/>
          <p:cNvSpPr/>
          <p:nvPr/>
        </p:nvSpPr>
        <p:spPr>
          <a:xfrm flipV="1">
            <a:off x="7908937"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0" name="Freeform 960"/>
          <p:cNvSpPr/>
          <p:nvPr/>
        </p:nvSpPr>
        <p:spPr>
          <a:xfrm flipV="1">
            <a:off x="7063139"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1" name="Freeform 961"/>
          <p:cNvSpPr/>
          <p:nvPr/>
        </p:nvSpPr>
        <p:spPr>
          <a:xfrm flipV="1">
            <a:off x="6740091"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2" name="Freeform 962"/>
          <p:cNvSpPr/>
          <p:nvPr/>
        </p:nvSpPr>
        <p:spPr>
          <a:xfrm flipV="1">
            <a:off x="7552650"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3" name="Freeform 963"/>
          <p:cNvSpPr/>
          <p:nvPr/>
        </p:nvSpPr>
        <p:spPr>
          <a:xfrm flipV="1">
            <a:off x="7120634"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4" name="Freeform 964"/>
          <p:cNvSpPr/>
          <p:nvPr/>
        </p:nvSpPr>
        <p:spPr>
          <a:xfrm flipV="1">
            <a:off x="7608882"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5" name="Freeform 965"/>
          <p:cNvSpPr/>
          <p:nvPr/>
        </p:nvSpPr>
        <p:spPr>
          <a:xfrm flipV="1">
            <a:off x="7314789"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6" name="Freeform 966"/>
          <p:cNvSpPr/>
          <p:nvPr/>
        </p:nvSpPr>
        <p:spPr>
          <a:xfrm flipV="1">
            <a:off x="7389646"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7" name="Freeform 967"/>
          <p:cNvSpPr/>
          <p:nvPr/>
        </p:nvSpPr>
        <p:spPr>
          <a:xfrm flipV="1">
            <a:off x="7304997"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68" name="Freeform 968"/>
          <p:cNvSpPr/>
          <p:nvPr/>
        </p:nvSpPr>
        <p:spPr>
          <a:xfrm flipV="1">
            <a:off x="6984397"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57F18B77-39FC-EBF3-FA1C-266739707035}"/>
              </a:ext>
            </a:extLst>
          </p:cNvPr>
          <p:cNvSpPr txBox="1"/>
          <p:nvPr/>
        </p:nvSpPr>
        <p:spPr>
          <a:xfrm>
            <a:off x="445547" y="800229"/>
            <a:ext cx="816588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Kestävä kaupunkikehittäminen</a:t>
            </a:r>
          </a:p>
        </p:txBody>
      </p:sp>
      <p:sp>
        <p:nvSpPr>
          <p:cNvPr id="3" name="Tekstiruutu 2">
            <a:extLst>
              <a:ext uri="{FF2B5EF4-FFF2-40B4-BE49-F238E27FC236}">
                <a16:creationId xmlns:a16="http://schemas.microsoft.com/office/drawing/2014/main" id="{81A4AF15-20E7-8C14-A7AD-EC8FE9DA327F}"/>
              </a:ext>
            </a:extLst>
          </p:cNvPr>
          <p:cNvSpPr txBox="1"/>
          <p:nvPr/>
        </p:nvSpPr>
        <p:spPr>
          <a:xfrm>
            <a:off x="478852" y="1908233"/>
            <a:ext cx="8383634" cy="52629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2800" b="0"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HEVi</a:t>
            </a:r>
            <a: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-hankkeiden kokonaisrahoitus nyt 13,5 M€</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Tavoitteena 31 M€ hankeportfolio ohjelmakauden aikana</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Tuen osuus 60 %</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234">
            <a:extLst>
              <a:ext uri="{FF2B5EF4-FFF2-40B4-BE49-F238E27FC236}">
                <a16:creationId xmlns:a16="http://schemas.microsoft.com/office/drawing/2014/main" id="{88135805-5532-4B70-0180-0802EDFDBB90}"/>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480948" y="4919893"/>
            <a:ext cx="3333750" cy="790574"/>
          </a:xfrm>
          <a:prstGeom prst="rect">
            <a:avLst/>
          </a:prstGeom>
          <a:noFill/>
        </p:spPr>
      </p:pic>
      <p:pic>
        <p:nvPicPr>
          <p:cNvPr id="5" name="Picture 235">
            <a:extLst>
              <a:ext uri="{FF2B5EF4-FFF2-40B4-BE49-F238E27FC236}">
                <a16:creationId xmlns:a16="http://schemas.microsoft.com/office/drawing/2014/main" id="{C0A51B13-A64A-3FAF-C867-F368FF942A0C}"/>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4299775" y="4919893"/>
            <a:ext cx="2162175" cy="790574"/>
          </a:xfrm>
          <a:prstGeom prst="rect">
            <a:avLst/>
          </a:prstGeom>
          <a:noFill/>
        </p:spPr>
      </p:pic>
      <p:pic>
        <p:nvPicPr>
          <p:cNvPr id="6" name="Picture 236">
            <a:extLst>
              <a:ext uri="{FF2B5EF4-FFF2-40B4-BE49-F238E27FC236}">
                <a16:creationId xmlns:a16="http://schemas.microsoft.com/office/drawing/2014/main" id="{3D9E7993-024A-AADF-EAA3-252EDE2C96A3}"/>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6942438" y="4919893"/>
            <a:ext cx="2409824" cy="762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Freeform 252"/>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53" name="Freeform 253"/>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54" name="Picture 25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8466" y="5068120"/>
            <a:ext cx="55133" cy="201995"/>
          </a:xfrm>
          <a:prstGeom prst="rect">
            <a:avLst/>
          </a:prstGeom>
          <a:noFill/>
        </p:spPr>
      </p:pic>
      <p:pic>
        <p:nvPicPr>
          <p:cNvPr id="255" name="Picture 25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435620" y="5563855"/>
            <a:ext cx="137783" cy="168376"/>
          </a:xfrm>
          <a:prstGeom prst="rect">
            <a:avLst/>
          </a:prstGeom>
          <a:noFill/>
        </p:spPr>
      </p:pic>
      <p:pic>
        <p:nvPicPr>
          <p:cNvPr id="256" name="Picture 25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444228" y="5899297"/>
            <a:ext cx="129997" cy="150530"/>
          </a:xfrm>
          <a:prstGeom prst="rect">
            <a:avLst/>
          </a:prstGeom>
          <a:noFill/>
        </p:spPr>
      </p:pic>
      <p:pic>
        <p:nvPicPr>
          <p:cNvPr id="257" name="Picture 2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115846" y="6112500"/>
            <a:ext cx="133412" cy="144470"/>
          </a:xfrm>
          <a:prstGeom prst="rect">
            <a:avLst/>
          </a:prstGeom>
          <a:noFill/>
        </p:spPr>
      </p:pic>
      <p:pic>
        <p:nvPicPr>
          <p:cNvPr id="258" name="Picture 2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858444" y="5809930"/>
            <a:ext cx="131033" cy="146549"/>
          </a:xfrm>
          <a:prstGeom prst="rect">
            <a:avLst/>
          </a:prstGeom>
          <a:noFill/>
        </p:spPr>
      </p:pic>
      <p:pic>
        <p:nvPicPr>
          <p:cNvPr id="259" name="Picture 25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042594" y="6973253"/>
            <a:ext cx="131998" cy="143878"/>
          </a:xfrm>
          <a:prstGeom prst="rect">
            <a:avLst/>
          </a:prstGeom>
          <a:noFill/>
        </p:spPr>
      </p:pic>
      <p:pic>
        <p:nvPicPr>
          <p:cNvPr id="260" name="Picture 2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359263" y="6271787"/>
            <a:ext cx="130627" cy="143613"/>
          </a:xfrm>
          <a:prstGeom prst="rect">
            <a:avLst/>
          </a:prstGeom>
          <a:noFill/>
        </p:spPr>
      </p:pic>
      <p:pic>
        <p:nvPicPr>
          <p:cNvPr id="261" name="Picture 26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579923" y="6999428"/>
            <a:ext cx="133112" cy="137756"/>
          </a:xfrm>
          <a:prstGeom prst="rect">
            <a:avLst/>
          </a:prstGeom>
          <a:noFill/>
        </p:spPr>
      </p:pic>
      <p:pic>
        <p:nvPicPr>
          <p:cNvPr id="262" name="Picture 26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880881" y="6635311"/>
            <a:ext cx="129836" cy="140158"/>
          </a:xfrm>
          <a:prstGeom prst="rect">
            <a:avLst/>
          </a:prstGeom>
          <a:noFill/>
        </p:spPr>
      </p:pic>
      <p:pic>
        <p:nvPicPr>
          <p:cNvPr id="263" name="Picture 26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8559171" y="6197582"/>
            <a:ext cx="126107" cy="141092"/>
          </a:xfrm>
          <a:prstGeom prst="rect">
            <a:avLst/>
          </a:prstGeom>
          <a:noFill/>
        </p:spPr>
      </p:pic>
      <p:pic>
        <p:nvPicPr>
          <p:cNvPr id="264" name="Picture 26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8700473" y="6884276"/>
            <a:ext cx="123831" cy="137218"/>
          </a:xfrm>
          <a:prstGeom prst="rect">
            <a:avLst/>
          </a:prstGeom>
          <a:noFill/>
        </p:spPr>
      </p:pic>
      <p:pic>
        <p:nvPicPr>
          <p:cNvPr id="265" name="Picture 26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658385" y="6458647"/>
            <a:ext cx="95214" cy="135484"/>
          </a:xfrm>
          <a:prstGeom prst="rect">
            <a:avLst/>
          </a:prstGeom>
          <a:noFill/>
        </p:spPr>
      </p:pic>
      <p:pic>
        <p:nvPicPr>
          <p:cNvPr id="266" name="Picture 26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8903816" y="6132359"/>
            <a:ext cx="121355" cy="136336"/>
          </a:xfrm>
          <a:prstGeom prst="rect">
            <a:avLst/>
          </a:prstGeom>
          <a:noFill/>
        </p:spPr>
      </p:pic>
      <p:pic>
        <p:nvPicPr>
          <p:cNvPr id="267" name="Picture 26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190032" y="5740595"/>
            <a:ext cx="117218" cy="144157"/>
          </a:xfrm>
          <a:prstGeom prst="rect">
            <a:avLst/>
          </a:prstGeom>
          <a:noFill/>
        </p:spPr>
      </p:pic>
      <p:pic>
        <p:nvPicPr>
          <p:cNvPr id="268" name="Picture 26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9314865" y="7257739"/>
            <a:ext cx="122416" cy="57461"/>
          </a:xfrm>
          <a:prstGeom prst="rect">
            <a:avLst/>
          </a:prstGeom>
          <a:noFill/>
        </p:spPr>
      </p:pic>
      <p:pic>
        <p:nvPicPr>
          <p:cNvPr id="269" name="Picture 2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393181" y="6732636"/>
            <a:ext cx="120219" cy="130598"/>
          </a:xfrm>
          <a:prstGeom prst="rect">
            <a:avLst/>
          </a:prstGeom>
          <a:noFill/>
        </p:spPr>
      </p:pic>
      <p:pic>
        <p:nvPicPr>
          <p:cNvPr id="270" name="Picture 270"/>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9131934" y="6698060"/>
            <a:ext cx="115382" cy="131024"/>
          </a:xfrm>
          <a:prstGeom prst="rect">
            <a:avLst/>
          </a:prstGeom>
          <a:noFill/>
        </p:spPr>
      </p:pic>
      <p:pic>
        <p:nvPicPr>
          <p:cNvPr id="271" name="Picture 27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303004" y="7006306"/>
            <a:ext cx="129623" cy="120567"/>
          </a:xfrm>
          <a:prstGeom prst="rect">
            <a:avLst/>
          </a:prstGeom>
          <a:noFill/>
        </p:spPr>
      </p:pic>
      <p:pic>
        <p:nvPicPr>
          <p:cNvPr id="272" name="Picture 27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9163620" y="6408038"/>
            <a:ext cx="114748" cy="130729"/>
          </a:xfrm>
          <a:prstGeom prst="rect">
            <a:avLst/>
          </a:prstGeom>
          <a:noFill/>
        </p:spPr>
      </p:pic>
      <p:pic>
        <p:nvPicPr>
          <p:cNvPr id="273" name="Picture 273"/>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9549051" y="6602405"/>
            <a:ext cx="117261" cy="123694"/>
          </a:xfrm>
          <a:prstGeom prst="rect">
            <a:avLst/>
          </a:prstGeom>
          <a:noFill/>
        </p:spPr>
      </p:pic>
      <p:pic>
        <p:nvPicPr>
          <p:cNvPr id="274" name="Picture 274"/>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8876203" y="6399296"/>
            <a:ext cx="105561" cy="136717"/>
          </a:xfrm>
          <a:prstGeom prst="rect">
            <a:avLst/>
          </a:prstGeom>
          <a:noFill/>
        </p:spPr>
      </p:pic>
      <p:pic>
        <p:nvPicPr>
          <p:cNvPr id="275" name="Picture 275"/>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8554600" y="6526675"/>
            <a:ext cx="116159" cy="122006"/>
          </a:xfrm>
          <a:prstGeom prst="rect">
            <a:avLst/>
          </a:prstGeom>
          <a:noFill/>
        </p:spPr>
      </p:pic>
      <p:pic>
        <p:nvPicPr>
          <p:cNvPr id="276" name="Picture 276"/>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9643910" y="7238022"/>
            <a:ext cx="109689" cy="77178"/>
          </a:xfrm>
          <a:prstGeom prst="rect">
            <a:avLst/>
          </a:prstGeom>
          <a:noFill/>
        </p:spPr>
      </p:pic>
      <p:pic>
        <p:nvPicPr>
          <p:cNvPr id="277" name="Picture 277"/>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9704743" y="5726160"/>
            <a:ext cx="48856" cy="103407"/>
          </a:xfrm>
          <a:prstGeom prst="rect">
            <a:avLst/>
          </a:prstGeom>
          <a:noFill/>
        </p:spPr>
      </p:pic>
      <p:pic>
        <p:nvPicPr>
          <p:cNvPr id="278" name="Picture 278"/>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7964522" y="7202033"/>
            <a:ext cx="143261" cy="113167"/>
          </a:xfrm>
          <a:prstGeom prst="rect">
            <a:avLst/>
          </a:prstGeom>
          <a:noFill/>
        </p:spPr>
      </p:pic>
      <p:sp>
        <p:nvSpPr>
          <p:cNvPr id="279" name="Freeform 279"/>
          <p:cNvSpPr/>
          <p:nvPr/>
        </p:nvSpPr>
        <p:spPr>
          <a:xfrm flipV="1">
            <a:off x="7009096" y="6221586"/>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0" name="Freeform 280"/>
          <p:cNvSpPr/>
          <p:nvPr/>
        </p:nvSpPr>
        <p:spPr>
          <a:xfrm flipV="1">
            <a:off x="7873008" y="6252185"/>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81" name="Picture 281"/>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6828316" y="7226031"/>
            <a:ext cx="136138" cy="89169"/>
          </a:xfrm>
          <a:prstGeom prst="rect">
            <a:avLst/>
          </a:prstGeom>
          <a:noFill/>
        </p:spPr>
      </p:pic>
      <p:pic>
        <p:nvPicPr>
          <p:cNvPr id="282" name="Picture 282"/>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9005013" y="7292025"/>
            <a:ext cx="129799" cy="23175"/>
          </a:xfrm>
          <a:prstGeom prst="rect">
            <a:avLst/>
          </a:prstGeom>
          <a:noFill/>
        </p:spPr>
      </p:pic>
      <p:sp>
        <p:nvSpPr>
          <p:cNvPr id="283" name="Freeform 283"/>
          <p:cNvSpPr/>
          <p:nvPr/>
        </p:nvSpPr>
        <p:spPr>
          <a:xfrm flipV="1">
            <a:off x="7046310" y="6812434"/>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84" name="Picture 284"/>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8472631" y="7214940"/>
            <a:ext cx="130376" cy="100260"/>
          </a:xfrm>
          <a:prstGeom prst="rect">
            <a:avLst/>
          </a:prstGeom>
          <a:noFill/>
        </p:spPr>
      </p:pic>
      <p:sp>
        <p:nvSpPr>
          <p:cNvPr id="285" name="Freeform 285"/>
          <p:cNvSpPr/>
          <p:nvPr/>
        </p:nvSpPr>
        <p:spPr>
          <a:xfrm flipV="1">
            <a:off x="7104156" y="6462903"/>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6" name="Freeform 286"/>
          <p:cNvSpPr/>
          <p:nvPr/>
        </p:nvSpPr>
        <p:spPr>
          <a:xfrm flipV="1">
            <a:off x="7612982" y="6809816"/>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7" name="Freeform 287"/>
          <p:cNvSpPr/>
          <p:nvPr/>
        </p:nvSpPr>
        <p:spPr>
          <a:xfrm flipV="1">
            <a:off x="7079242" y="7190195"/>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8" name="Freeform 288"/>
          <p:cNvSpPr/>
          <p:nvPr/>
        </p:nvSpPr>
        <p:spPr>
          <a:xfrm flipV="1">
            <a:off x="8353663" y="6506857"/>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9" name="Freeform 289"/>
          <p:cNvSpPr/>
          <p:nvPr/>
        </p:nvSpPr>
        <p:spPr>
          <a:xfrm flipV="1">
            <a:off x="7337218" y="6309894"/>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0" name="Freeform 290"/>
          <p:cNvSpPr/>
          <p:nvPr/>
        </p:nvSpPr>
        <p:spPr>
          <a:xfrm flipV="1">
            <a:off x="6913215" y="6590171"/>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1" name="Freeform 291"/>
          <p:cNvSpPr/>
          <p:nvPr/>
        </p:nvSpPr>
        <p:spPr>
          <a:xfrm flipV="1">
            <a:off x="7333007" y="6902934"/>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2" name="Freeform 292"/>
          <p:cNvSpPr/>
          <p:nvPr/>
        </p:nvSpPr>
        <p:spPr>
          <a:xfrm flipV="1">
            <a:off x="7845405" y="6754646"/>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3" name="Freeform 293"/>
          <p:cNvSpPr/>
          <p:nvPr/>
        </p:nvSpPr>
        <p:spPr>
          <a:xfrm flipV="1">
            <a:off x="6670695" y="6781065"/>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4" name="Freeform 294"/>
          <p:cNvSpPr/>
          <p:nvPr/>
        </p:nvSpPr>
        <p:spPr>
          <a:xfrm flipV="1">
            <a:off x="8007471" y="6973224"/>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5" name="Freeform 295"/>
          <p:cNvSpPr/>
          <p:nvPr/>
        </p:nvSpPr>
        <p:spPr>
          <a:xfrm flipV="1">
            <a:off x="7637126" y="7063405"/>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6" name="Freeform 296"/>
          <p:cNvSpPr/>
          <p:nvPr/>
        </p:nvSpPr>
        <p:spPr>
          <a:xfrm flipV="1">
            <a:off x="7366699" y="7160741"/>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7" name="Freeform 297"/>
          <p:cNvSpPr/>
          <p:nvPr/>
        </p:nvSpPr>
        <p:spPr>
          <a:xfrm flipV="1">
            <a:off x="8778167" y="7012391"/>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98" name="Picture 298"/>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7714932" y="7278406"/>
            <a:ext cx="119434" cy="36794"/>
          </a:xfrm>
          <a:prstGeom prst="rect">
            <a:avLst/>
          </a:prstGeom>
          <a:noFill/>
        </p:spPr>
      </p:pic>
      <p:sp>
        <p:nvSpPr>
          <p:cNvPr id="299" name="Freeform 299"/>
          <p:cNvSpPr/>
          <p:nvPr/>
        </p:nvSpPr>
        <p:spPr>
          <a:xfrm flipV="1">
            <a:off x="8673713" y="6663456"/>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00" name="Picture 300"/>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8750499" y="7253173"/>
            <a:ext cx="127479" cy="62027"/>
          </a:xfrm>
          <a:prstGeom prst="rect">
            <a:avLst/>
          </a:prstGeom>
          <a:noFill/>
        </p:spPr>
      </p:pic>
      <p:pic>
        <p:nvPicPr>
          <p:cNvPr id="301" name="Picture 301"/>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7904832" y="7290558"/>
            <a:ext cx="115975" cy="24642"/>
          </a:xfrm>
          <a:prstGeom prst="rect">
            <a:avLst/>
          </a:prstGeom>
          <a:noFill/>
        </p:spPr>
      </p:pic>
      <p:sp>
        <p:nvSpPr>
          <p:cNvPr id="302" name="Freeform 302"/>
          <p:cNvSpPr/>
          <p:nvPr/>
        </p:nvSpPr>
        <p:spPr>
          <a:xfrm flipV="1">
            <a:off x="7594353" y="6371752"/>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3" name="Freeform 303"/>
          <p:cNvSpPr/>
          <p:nvPr/>
        </p:nvSpPr>
        <p:spPr>
          <a:xfrm flipV="1">
            <a:off x="8406913" y="6748008"/>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4" name="Freeform 304"/>
          <p:cNvSpPr/>
          <p:nvPr/>
        </p:nvSpPr>
        <p:spPr>
          <a:xfrm flipV="1">
            <a:off x="7974896" y="6529840"/>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5" name="Freeform 305"/>
          <p:cNvSpPr/>
          <p:nvPr/>
        </p:nvSpPr>
        <p:spPr>
          <a:xfrm flipV="1">
            <a:off x="8463144" y="6998659"/>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6" name="Freeform 306"/>
          <p:cNvSpPr/>
          <p:nvPr/>
        </p:nvSpPr>
        <p:spPr>
          <a:xfrm flipV="1">
            <a:off x="8169051" y="6724335"/>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7" name="Freeform 307"/>
          <p:cNvSpPr/>
          <p:nvPr/>
        </p:nvSpPr>
        <p:spPr>
          <a:xfrm flipV="1">
            <a:off x="8243909" y="6981388"/>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8" name="Freeform 308"/>
          <p:cNvSpPr/>
          <p:nvPr/>
        </p:nvSpPr>
        <p:spPr>
          <a:xfrm flipV="1">
            <a:off x="8159259" y="7185548"/>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9" name="Freeform 309"/>
          <p:cNvSpPr/>
          <p:nvPr/>
        </p:nvSpPr>
        <p:spPr>
          <a:xfrm flipV="1">
            <a:off x="7838659" y="7128226"/>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0" name="Freeform 310"/>
          <p:cNvSpPr/>
          <p:nvPr/>
        </p:nvSpPr>
        <p:spPr>
          <a:xfrm flipV="1">
            <a:off x="5015463" y="6454712"/>
            <a:ext cx="126023" cy="143796"/>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1" name="Freeform 311"/>
          <p:cNvSpPr/>
          <p:nvPr/>
        </p:nvSpPr>
        <p:spPr>
          <a:xfrm flipV="1">
            <a:off x="5935345" y="6487669"/>
            <a:ext cx="126674" cy="128725"/>
          </a:xfrm>
          <a:custGeom>
            <a:avLst/>
            <a:gdLst/>
            <a:ahLst/>
            <a:cxnLst/>
            <a:rect l="0" t="0" r="0" b="0"/>
            <a:pathLst>
              <a:path w="52188" h="53033">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2" name="Freeform 312"/>
          <p:cNvSpPr/>
          <p:nvPr/>
        </p:nvSpPr>
        <p:spPr>
          <a:xfrm flipV="1">
            <a:off x="5055088" y="7083839"/>
            <a:ext cx="114054" cy="124958"/>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3" name="Freeform 313"/>
          <p:cNvSpPr/>
          <p:nvPr/>
        </p:nvSpPr>
        <p:spPr>
          <a:xfrm flipV="1">
            <a:off x="5116682" y="6711663"/>
            <a:ext cx="108710" cy="119945"/>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4" name="Freeform 314"/>
          <p:cNvSpPr/>
          <p:nvPr/>
        </p:nvSpPr>
        <p:spPr>
          <a:xfrm flipV="1">
            <a:off x="5658472" y="7081052"/>
            <a:ext cx="114865" cy="120076"/>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5" name="Freeform 315"/>
          <p:cNvSpPr/>
          <p:nvPr/>
        </p:nvSpPr>
        <p:spPr>
          <a:xfrm flipV="1">
            <a:off x="6447140" y="6758466"/>
            <a:ext cx="114647" cy="117533"/>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6" name="Freeform 316"/>
          <p:cNvSpPr/>
          <p:nvPr/>
        </p:nvSpPr>
        <p:spPr>
          <a:xfrm flipV="1">
            <a:off x="5364842" y="6548741"/>
            <a:ext cx="110729" cy="115635"/>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7" name="Freeform 317"/>
          <p:cNvSpPr/>
          <p:nvPr/>
        </p:nvSpPr>
        <p:spPr>
          <a:xfrm flipV="1">
            <a:off x="4913370" y="6847177"/>
            <a:ext cx="103607" cy="123130"/>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8" name="Freeform 318"/>
          <p:cNvSpPr/>
          <p:nvPr/>
        </p:nvSpPr>
        <p:spPr>
          <a:xfrm flipV="1">
            <a:off x="5360359" y="7180203"/>
            <a:ext cx="108649" cy="120725"/>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9" name="Freeform 319"/>
          <p:cNvSpPr/>
          <p:nvPr/>
        </p:nvSpPr>
        <p:spPr>
          <a:xfrm flipV="1">
            <a:off x="5905954" y="7022308"/>
            <a:ext cx="125183" cy="120759"/>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0" name="Freeform 320"/>
          <p:cNvSpPr/>
          <p:nvPr/>
        </p:nvSpPr>
        <p:spPr>
          <a:xfrm flipV="1">
            <a:off x="4655138" y="7050438"/>
            <a:ext cx="102248" cy="11592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21" name="Picture 321"/>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6066264" y="7245614"/>
            <a:ext cx="128777" cy="69586"/>
          </a:xfrm>
          <a:prstGeom prst="rect">
            <a:avLst/>
          </a:prstGeom>
          <a:noFill/>
        </p:spPr>
      </p:pic>
      <p:pic>
        <p:nvPicPr>
          <p:cNvPr id="322" name="Picture 322"/>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6893814" y="7284393"/>
            <a:ext cx="126942" cy="30807"/>
          </a:xfrm>
          <a:prstGeom prst="rect">
            <a:avLst/>
          </a:prstGeom>
          <a:noFill/>
        </p:spPr>
      </p:pic>
      <p:sp>
        <p:nvSpPr>
          <p:cNvPr id="323" name="Freeform 323"/>
          <p:cNvSpPr/>
          <p:nvPr/>
        </p:nvSpPr>
        <p:spPr>
          <a:xfrm flipV="1">
            <a:off x="6787925" y="6925508"/>
            <a:ext cx="102340" cy="107930"/>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4" name="Freeform 324"/>
          <p:cNvSpPr/>
          <p:nvPr/>
        </p:nvSpPr>
        <p:spPr>
          <a:xfrm flipV="1">
            <a:off x="5638637" y="6614607"/>
            <a:ext cx="104663" cy="103488"/>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5" name="Freeform 325"/>
          <p:cNvSpPr/>
          <p:nvPr/>
        </p:nvSpPr>
        <p:spPr>
          <a:xfrm flipV="1">
            <a:off x="6503840" y="7015240"/>
            <a:ext cx="93083" cy="111045"/>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6" name="Freeform 326"/>
          <p:cNvSpPr/>
          <p:nvPr/>
        </p:nvSpPr>
        <p:spPr>
          <a:xfrm flipV="1">
            <a:off x="6043834" y="6782937"/>
            <a:ext cx="98697" cy="98925"/>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27" name="Picture 327"/>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6551397" y="7269788"/>
            <a:ext cx="118727" cy="45412"/>
          </a:xfrm>
          <a:prstGeom prst="rect">
            <a:avLst/>
          </a:prstGeom>
          <a:noFill/>
        </p:spPr>
      </p:pic>
      <p:sp>
        <p:nvSpPr>
          <p:cNvPr id="328" name="Freeform 328"/>
          <p:cNvSpPr/>
          <p:nvPr/>
        </p:nvSpPr>
        <p:spPr>
          <a:xfrm flipV="1">
            <a:off x="6250568" y="6990033"/>
            <a:ext cx="95746" cy="104629"/>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29" name="Picture 329"/>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6318001" y="7251484"/>
            <a:ext cx="116747" cy="63716"/>
          </a:xfrm>
          <a:prstGeom prst="rect">
            <a:avLst/>
          </a:prstGeom>
          <a:noFill/>
        </p:spPr>
      </p:pic>
      <p:sp>
        <p:nvSpPr>
          <p:cNvPr id="330" name="Freeform 330"/>
          <p:cNvSpPr/>
          <p:nvPr/>
        </p:nvSpPr>
        <p:spPr>
          <a:xfrm flipV="1">
            <a:off x="2856458" y="6403822"/>
            <a:ext cx="128010" cy="14606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1" name="Freeform 331"/>
          <p:cNvSpPr/>
          <p:nvPr/>
        </p:nvSpPr>
        <p:spPr>
          <a:xfrm flipV="1">
            <a:off x="3790839" y="6437299"/>
            <a:ext cx="128671" cy="130754"/>
          </a:xfrm>
          <a:custGeom>
            <a:avLst/>
            <a:gdLst/>
            <a:ahLst/>
            <a:cxnLst/>
            <a:rect l="0" t="0" r="0" b="0"/>
            <a:pathLst>
              <a:path w="52188" h="53033">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2" name="Freeform 332"/>
          <p:cNvSpPr/>
          <p:nvPr/>
        </p:nvSpPr>
        <p:spPr>
          <a:xfrm flipV="1">
            <a:off x="2896707" y="7042867"/>
            <a:ext cx="115852" cy="126927"/>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3" name="Freeform 333"/>
          <p:cNvSpPr/>
          <p:nvPr/>
        </p:nvSpPr>
        <p:spPr>
          <a:xfrm flipV="1">
            <a:off x="2959272" y="6664824"/>
            <a:ext cx="110423" cy="121836"/>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4" name="Freeform 334"/>
          <p:cNvSpPr/>
          <p:nvPr/>
        </p:nvSpPr>
        <p:spPr>
          <a:xfrm flipV="1">
            <a:off x="3509602" y="7040036"/>
            <a:ext cx="116676" cy="121969"/>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5" name="Freeform 335"/>
          <p:cNvSpPr/>
          <p:nvPr/>
        </p:nvSpPr>
        <p:spPr>
          <a:xfrm flipV="1">
            <a:off x="4310702" y="6712364"/>
            <a:ext cx="116454" cy="119385"/>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6" name="Freeform 336"/>
          <p:cNvSpPr/>
          <p:nvPr/>
        </p:nvSpPr>
        <p:spPr>
          <a:xfrm flipV="1">
            <a:off x="3211344" y="6499334"/>
            <a:ext cx="112474" cy="11745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7" name="Freeform 337"/>
          <p:cNvSpPr/>
          <p:nvPr/>
        </p:nvSpPr>
        <p:spPr>
          <a:xfrm flipV="1">
            <a:off x="2752755" y="6802474"/>
            <a:ext cx="105241" cy="125071"/>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8" name="Freeform 338"/>
          <p:cNvSpPr/>
          <p:nvPr/>
        </p:nvSpPr>
        <p:spPr>
          <a:xfrm flipV="1">
            <a:off x="3206790" y="7140749"/>
            <a:ext cx="110361" cy="122628"/>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9" name="Freeform 339"/>
          <p:cNvSpPr/>
          <p:nvPr/>
        </p:nvSpPr>
        <p:spPr>
          <a:xfrm flipV="1">
            <a:off x="3760985" y="6980365"/>
            <a:ext cx="127157" cy="122662"/>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0" name="Freeform 340"/>
          <p:cNvSpPr/>
          <p:nvPr/>
        </p:nvSpPr>
        <p:spPr>
          <a:xfrm flipV="1">
            <a:off x="2490453" y="7008939"/>
            <a:ext cx="103860" cy="117748"/>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41" name="Picture 341"/>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3924032" y="7207391"/>
            <a:ext cx="130397" cy="107809"/>
          </a:xfrm>
          <a:prstGeom prst="rect">
            <a:avLst/>
          </a:prstGeom>
          <a:noFill/>
        </p:spPr>
      </p:pic>
      <p:pic>
        <p:nvPicPr>
          <p:cNvPr id="342" name="Picture 342"/>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3523148" y="7301610"/>
            <a:ext cx="126198" cy="13590"/>
          </a:xfrm>
          <a:prstGeom prst="rect">
            <a:avLst/>
          </a:prstGeom>
          <a:noFill/>
        </p:spPr>
      </p:pic>
      <p:pic>
        <p:nvPicPr>
          <p:cNvPr id="343" name="Picture 343"/>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4764616" y="7246781"/>
            <a:ext cx="128543" cy="68419"/>
          </a:xfrm>
          <a:prstGeom prst="rect">
            <a:avLst/>
          </a:prstGeom>
          <a:noFill/>
        </p:spPr>
      </p:pic>
      <p:sp>
        <p:nvSpPr>
          <p:cNvPr id="344" name="Freeform 344"/>
          <p:cNvSpPr/>
          <p:nvPr/>
        </p:nvSpPr>
        <p:spPr>
          <a:xfrm flipV="1">
            <a:off x="4656859" y="6882040"/>
            <a:ext cx="103954" cy="109632"/>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5" name="Freeform 345"/>
          <p:cNvSpPr/>
          <p:nvPr/>
        </p:nvSpPr>
        <p:spPr>
          <a:xfrm flipV="1">
            <a:off x="3489455" y="6566238"/>
            <a:ext cx="106313" cy="105120"/>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6" name="Freeform 346"/>
          <p:cNvSpPr/>
          <p:nvPr/>
        </p:nvSpPr>
        <p:spPr>
          <a:xfrm flipV="1">
            <a:off x="4368295" y="6973186"/>
            <a:ext cx="94550" cy="112795"/>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7" name="Freeform 347"/>
          <p:cNvSpPr/>
          <p:nvPr/>
        </p:nvSpPr>
        <p:spPr>
          <a:xfrm flipV="1">
            <a:off x="3901039" y="6737221"/>
            <a:ext cx="100253" cy="100485"/>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48" name="Picture 348"/>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4416803" y="7231947"/>
            <a:ext cx="120198" cy="83253"/>
          </a:xfrm>
          <a:prstGeom prst="rect">
            <a:avLst/>
          </a:prstGeom>
          <a:noFill/>
        </p:spPr>
      </p:pic>
      <p:sp>
        <p:nvSpPr>
          <p:cNvPr id="349" name="Freeform 349"/>
          <p:cNvSpPr/>
          <p:nvPr/>
        </p:nvSpPr>
        <p:spPr>
          <a:xfrm flipV="1">
            <a:off x="4111032" y="6947581"/>
            <a:ext cx="97255" cy="106279"/>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0" name="Freeform 350"/>
          <p:cNvSpPr/>
          <p:nvPr/>
        </p:nvSpPr>
        <p:spPr>
          <a:xfrm flipV="1">
            <a:off x="4191995" y="7225603"/>
            <a:ext cx="93231" cy="98157"/>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1" name="Freeform 351"/>
          <p:cNvSpPr/>
          <p:nvPr/>
        </p:nvSpPr>
        <p:spPr>
          <a:xfrm flipV="1">
            <a:off x="666958" y="6593786"/>
            <a:ext cx="142000" cy="162026"/>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2" name="Freeform 352"/>
          <p:cNvSpPr/>
          <p:nvPr/>
        </p:nvSpPr>
        <p:spPr>
          <a:xfrm flipV="1">
            <a:off x="1703461" y="6630922"/>
            <a:ext cx="142263" cy="145044"/>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53" name="Picture 353"/>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699340" y="7290038"/>
            <a:ext cx="149028" cy="25162"/>
          </a:xfrm>
          <a:prstGeom prst="rect">
            <a:avLst/>
          </a:prstGeom>
          <a:noFill/>
        </p:spPr>
      </p:pic>
      <p:sp>
        <p:nvSpPr>
          <p:cNvPr id="354" name="Freeform 354"/>
          <p:cNvSpPr/>
          <p:nvPr/>
        </p:nvSpPr>
        <p:spPr>
          <a:xfrm flipV="1">
            <a:off x="781009" y="6883314"/>
            <a:ext cx="122492" cy="135152"/>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55" name="Picture 355"/>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379151" y="7287237"/>
            <a:ext cx="150551" cy="27963"/>
          </a:xfrm>
          <a:prstGeom prst="rect">
            <a:avLst/>
          </a:prstGeom>
          <a:noFill/>
        </p:spPr>
      </p:pic>
      <p:sp>
        <p:nvSpPr>
          <p:cNvPr id="356" name="Freeform 356"/>
          <p:cNvSpPr/>
          <p:nvPr/>
        </p:nvSpPr>
        <p:spPr>
          <a:xfrm flipV="1">
            <a:off x="2280141" y="6936050"/>
            <a:ext cx="129181" cy="132433"/>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7" name="Freeform 357"/>
          <p:cNvSpPr/>
          <p:nvPr/>
        </p:nvSpPr>
        <p:spPr>
          <a:xfrm flipV="1">
            <a:off x="1060631" y="6699737"/>
            <a:ext cx="124767" cy="130295"/>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8" name="Freeform 358"/>
          <p:cNvSpPr/>
          <p:nvPr/>
        </p:nvSpPr>
        <p:spPr>
          <a:xfrm flipV="1">
            <a:off x="551921" y="7036008"/>
            <a:ext cx="116311" cy="138740"/>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59" name="Picture 359"/>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663168" y="7220642"/>
            <a:ext cx="146093" cy="94558"/>
          </a:xfrm>
          <a:prstGeom prst="rect">
            <a:avLst/>
          </a:prstGeom>
          <a:noFill/>
        </p:spPr>
      </p:pic>
      <p:pic>
        <p:nvPicPr>
          <p:cNvPr id="360" name="Picture 360"/>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248327" y="7252696"/>
            <a:ext cx="140478" cy="62504"/>
          </a:xfrm>
          <a:prstGeom prst="rect">
            <a:avLst/>
          </a:prstGeom>
          <a:noFill/>
        </p:spPr>
      </p:pic>
      <p:sp>
        <p:nvSpPr>
          <p:cNvPr id="361" name="Freeform 361"/>
          <p:cNvSpPr/>
          <p:nvPr/>
        </p:nvSpPr>
        <p:spPr>
          <a:xfrm flipV="1">
            <a:off x="2664130" y="7124270"/>
            <a:ext cx="115315" cy="12161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2" name="Freeform 362"/>
          <p:cNvSpPr/>
          <p:nvPr/>
        </p:nvSpPr>
        <p:spPr>
          <a:xfrm flipV="1">
            <a:off x="1369137" y="6774312"/>
            <a:ext cx="117932" cy="116248"/>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63" name="Picture 363"/>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2331486" y="7213004"/>
            <a:ext cx="129737" cy="102196"/>
          </a:xfrm>
          <a:prstGeom prst="rect">
            <a:avLst/>
          </a:prstGeom>
          <a:noFill/>
        </p:spPr>
      </p:pic>
      <p:sp>
        <p:nvSpPr>
          <p:cNvPr id="364" name="Freeform 364"/>
          <p:cNvSpPr/>
          <p:nvPr/>
        </p:nvSpPr>
        <p:spPr>
          <a:xfrm flipV="1">
            <a:off x="1825704" y="6963624"/>
            <a:ext cx="111210" cy="111467"/>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5" name="Freeform 365"/>
          <p:cNvSpPr/>
          <p:nvPr/>
        </p:nvSpPr>
        <p:spPr>
          <a:xfrm flipV="1">
            <a:off x="2058648" y="7196975"/>
            <a:ext cx="107512" cy="117894"/>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6" name="Freeform 366"/>
          <p:cNvSpPr/>
          <p:nvPr/>
        </p:nvSpPr>
        <p:spPr>
          <a:xfrm flipV="1">
            <a:off x="9592899" y="3295490"/>
            <a:ext cx="104459" cy="118772"/>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67" name="Picture 367"/>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9717224" y="4572822"/>
            <a:ext cx="36375" cy="139494"/>
          </a:xfrm>
          <a:prstGeom prst="rect">
            <a:avLst/>
          </a:prstGeom>
          <a:noFill/>
        </p:spPr>
      </p:pic>
      <p:sp>
        <p:nvSpPr>
          <p:cNvPr id="368" name="Freeform 368"/>
          <p:cNvSpPr/>
          <p:nvPr/>
        </p:nvSpPr>
        <p:spPr>
          <a:xfrm flipV="1">
            <a:off x="9482318" y="4826350"/>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9" name="Freeform 369"/>
          <p:cNvSpPr/>
          <p:nvPr/>
        </p:nvSpPr>
        <p:spPr>
          <a:xfrm flipV="1">
            <a:off x="9444758" y="4189732"/>
            <a:ext cx="101528" cy="108806"/>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0" name="Freeform 370"/>
          <p:cNvSpPr/>
          <p:nvPr/>
        </p:nvSpPr>
        <p:spPr>
          <a:xfrm flipV="1">
            <a:off x="9348907" y="4614660"/>
            <a:ext cx="92578" cy="110420"/>
          </a:xfrm>
          <a:custGeom>
            <a:avLst/>
            <a:gdLst/>
            <a:ahLst/>
            <a:cxnLst/>
            <a:rect l="0" t="0" r="0" b="0"/>
            <a:pathLst>
              <a:path w="46177" h="55076">
                <a:moveTo>
                  <a:pt x="23444" y="389"/>
                </a:moveTo>
                <a:cubicBezTo>
                  <a:pt x="20202" y="1327"/>
                  <a:pt x="17178" y="2735"/>
                  <a:pt x="14374" y="4613"/>
                </a:cubicBezTo>
                <a:cubicBezTo>
                  <a:pt x="11570" y="6492"/>
                  <a:pt x="9118" y="8752"/>
                  <a:pt x="7018" y="11394"/>
                </a:cubicBezTo>
                <a:cubicBezTo>
                  <a:pt x="4917" y="14036"/>
                  <a:pt x="3268" y="16935"/>
                  <a:pt x="2070" y="20090"/>
                </a:cubicBezTo>
                <a:cubicBezTo>
                  <a:pt x="872" y="23246"/>
                  <a:pt x="182" y="26509"/>
                  <a:pt x="0" y="29879"/>
                </a:cubicBezTo>
                <a:cubicBezTo>
                  <a:pt x="1143" y="42198"/>
                  <a:pt x="15570" y="55076"/>
                  <a:pt x="25755" y="52891"/>
                </a:cubicBezTo>
                <a:cubicBezTo>
                  <a:pt x="36423" y="50605"/>
                  <a:pt x="46177" y="32025"/>
                  <a:pt x="44361" y="17446"/>
                </a:cubicBezTo>
                <a:cubicBezTo>
                  <a:pt x="44231" y="14877"/>
                  <a:pt x="43585" y="12446"/>
                  <a:pt x="42423" y="10151"/>
                </a:cubicBezTo>
                <a:cubicBezTo>
                  <a:pt x="41261" y="7857"/>
                  <a:pt x="39684" y="5897"/>
                  <a:pt x="37691" y="4272"/>
                </a:cubicBezTo>
                <a:cubicBezTo>
                  <a:pt x="35698" y="2646"/>
                  <a:pt x="33460" y="1496"/>
                  <a:pt x="30979" y="820"/>
                </a:cubicBezTo>
                <a:cubicBezTo>
                  <a:pt x="28498" y="143"/>
                  <a:pt x="25986" y="0"/>
                  <a:pt x="23444" y="389"/>
                </a:cubicBezTo>
                <a:close/>
                <a:moveTo>
                  <a:pt x="593230" y="71324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1" name="Freeform 371"/>
          <p:cNvSpPr/>
          <p:nvPr/>
        </p:nvSpPr>
        <p:spPr>
          <a:xfrm flipV="1">
            <a:off x="9625628" y="3815135"/>
            <a:ext cx="94206" cy="10321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2" name="Freeform 372"/>
          <p:cNvSpPr/>
          <p:nvPr/>
        </p:nvSpPr>
        <p:spPr>
          <a:xfrm flipV="1">
            <a:off x="9676503" y="3507726"/>
            <a:ext cx="90118" cy="99072"/>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3" name="Freeform 373"/>
          <p:cNvSpPr/>
          <p:nvPr/>
        </p:nvSpPr>
        <p:spPr>
          <a:xfrm flipV="1">
            <a:off x="9654591" y="4147372"/>
            <a:ext cx="91241" cy="98872"/>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4" name="Freeform 374"/>
          <p:cNvSpPr/>
          <p:nvPr/>
        </p:nvSpPr>
        <p:spPr>
          <a:xfrm flipV="1">
            <a:off x="9508228" y="3619658"/>
            <a:ext cx="85920" cy="101941"/>
          </a:xfrm>
          <a:custGeom>
            <a:avLst/>
            <a:gdLst/>
            <a:ahLst/>
            <a:cxnLst/>
            <a:rect l="0" t="0" r="0" b="0"/>
            <a:pathLst>
              <a:path w="42856" h="50847">
                <a:moveTo>
                  <a:pt x="21536" y="50362"/>
                </a:moveTo>
                <a:cubicBezTo>
                  <a:pt x="24847" y="49552"/>
                  <a:pt x="27904" y="48178"/>
                  <a:pt x="30708" y="46240"/>
                </a:cubicBezTo>
                <a:cubicBezTo>
                  <a:pt x="33512" y="44301"/>
                  <a:pt x="35877" y="41926"/>
                  <a:pt x="37803" y="39114"/>
                </a:cubicBezTo>
                <a:cubicBezTo>
                  <a:pt x="39729" y="36302"/>
                  <a:pt x="41090" y="33238"/>
                  <a:pt x="41885" y="29923"/>
                </a:cubicBezTo>
                <a:cubicBezTo>
                  <a:pt x="42679" y="26609"/>
                  <a:pt x="42856" y="23262"/>
                  <a:pt x="42415" y="19882"/>
                </a:cubicBezTo>
                <a:cubicBezTo>
                  <a:pt x="42375" y="17107"/>
                  <a:pt x="41784" y="14456"/>
                  <a:pt x="40641" y="11927"/>
                </a:cubicBezTo>
                <a:cubicBezTo>
                  <a:pt x="39498" y="9399"/>
                  <a:pt x="37899" y="7203"/>
                  <a:pt x="35842" y="5340"/>
                </a:cubicBezTo>
                <a:cubicBezTo>
                  <a:pt x="33786" y="3478"/>
                  <a:pt x="31443" y="2102"/>
                  <a:pt x="28814" y="1215"/>
                </a:cubicBezTo>
                <a:cubicBezTo>
                  <a:pt x="26185" y="327"/>
                  <a:pt x="23488" y="0"/>
                  <a:pt x="20723" y="235"/>
                </a:cubicBezTo>
                <a:cubicBezTo>
                  <a:pt x="17258" y="1273"/>
                  <a:pt x="14101" y="2907"/>
                  <a:pt x="11252" y="5137"/>
                </a:cubicBezTo>
                <a:cubicBezTo>
                  <a:pt x="8402" y="7366"/>
                  <a:pt x="6057" y="10037"/>
                  <a:pt x="4215" y="13151"/>
                </a:cubicBezTo>
                <a:cubicBezTo>
                  <a:pt x="2374" y="16265"/>
                  <a:pt x="1162" y="19607"/>
                  <a:pt x="581" y="23178"/>
                </a:cubicBezTo>
                <a:cubicBezTo>
                  <a:pt x="0" y="26748"/>
                  <a:pt x="89" y="30302"/>
                  <a:pt x="848" y="33839"/>
                </a:cubicBezTo>
                <a:cubicBezTo>
                  <a:pt x="828" y="35117"/>
                  <a:pt x="953" y="36380"/>
                  <a:pt x="1223" y="37630"/>
                </a:cubicBezTo>
                <a:cubicBezTo>
                  <a:pt x="1493" y="38879"/>
                  <a:pt x="1900" y="40081"/>
                  <a:pt x="2445" y="41237"/>
                </a:cubicBezTo>
                <a:cubicBezTo>
                  <a:pt x="2991" y="42393"/>
                  <a:pt x="3659" y="43472"/>
                  <a:pt x="4452" y="44475"/>
                </a:cubicBezTo>
                <a:cubicBezTo>
                  <a:pt x="5244" y="45478"/>
                  <a:pt x="6140" y="46378"/>
                  <a:pt x="7138" y="47176"/>
                </a:cubicBezTo>
                <a:cubicBezTo>
                  <a:pt x="8137" y="47973"/>
                  <a:pt x="9213" y="48647"/>
                  <a:pt x="10366" y="49199"/>
                </a:cubicBezTo>
                <a:cubicBezTo>
                  <a:pt x="11519" y="49750"/>
                  <a:pt x="12720" y="50163"/>
                  <a:pt x="13967" y="50439"/>
                </a:cubicBezTo>
                <a:cubicBezTo>
                  <a:pt x="15215" y="50716"/>
                  <a:pt x="16478" y="50847"/>
                  <a:pt x="17756" y="50834"/>
                </a:cubicBezTo>
                <a:cubicBezTo>
                  <a:pt x="19034" y="50821"/>
                  <a:pt x="20294" y="50663"/>
                  <a:pt x="21536" y="50362"/>
                </a:cubicBezTo>
                <a:close/>
                <a:moveTo>
                  <a:pt x="-36732" y="21271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5" name="Freeform 375"/>
          <p:cNvSpPr/>
          <p:nvPr/>
        </p:nvSpPr>
        <p:spPr>
          <a:xfrm flipV="1">
            <a:off x="9295278" y="3787547"/>
            <a:ext cx="84767" cy="9574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6" name="Freeform 376"/>
          <p:cNvSpPr/>
          <p:nvPr/>
        </p:nvSpPr>
        <p:spPr>
          <a:xfrm flipV="1">
            <a:off x="9108775" y="4341242"/>
            <a:ext cx="85958" cy="96285"/>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7" name="Freeform 377"/>
          <p:cNvSpPr/>
          <p:nvPr/>
        </p:nvSpPr>
        <p:spPr>
          <a:xfrm flipV="1">
            <a:off x="9522834" y="5272724"/>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8" name="Freeform 378"/>
          <p:cNvSpPr/>
          <p:nvPr/>
        </p:nvSpPr>
        <p:spPr>
          <a:xfrm flipV="1">
            <a:off x="9613260" y="5050346"/>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9" name="Freeform 379"/>
          <p:cNvSpPr/>
          <p:nvPr/>
        </p:nvSpPr>
        <p:spPr>
          <a:xfrm flipV="1">
            <a:off x="9525383" y="4481443"/>
            <a:ext cx="80062" cy="87684"/>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0" name="Freeform 380"/>
          <p:cNvSpPr/>
          <p:nvPr/>
        </p:nvSpPr>
        <p:spPr>
          <a:xfrm flipV="1">
            <a:off x="9510988" y="990055"/>
            <a:ext cx="104459" cy="118772"/>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1" name="Freeform 381"/>
          <p:cNvSpPr/>
          <p:nvPr/>
        </p:nvSpPr>
        <p:spPr>
          <a:xfrm flipV="1">
            <a:off x="9647887" y="2279976"/>
            <a:ext cx="103334" cy="114299"/>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2" name="Freeform 382"/>
          <p:cNvSpPr/>
          <p:nvPr/>
        </p:nvSpPr>
        <p:spPr>
          <a:xfrm flipV="1">
            <a:off x="9400407" y="2520915"/>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3" name="Freeform 383"/>
          <p:cNvSpPr/>
          <p:nvPr/>
        </p:nvSpPr>
        <p:spPr>
          <a:xfrm flipV="1">
            <a:off x="9362847" y="1884297"/>
            <a:ext cx="101528" cy="108806"/>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4" name="Freeform 384"/>
          <p:cNvSpPr/>
          <p:nvPr/>
        </p:nvSpPr>
        <p:spPr>
          <a:xfrm flipV="1">
            <a:off x="9266997" y="2309225"/>
            <a:ext cx="92578" cy="110420"/>
          </a:xfrm>
          <a:custGeom>
            <a:avLst/>
            <a:gdLst/>
            <a:ahLst/>
            <a:cxnLst/>
            <a:rect l="0" t="0" r="0" b="0"/>
            <a:pathLst>
              <a:path w="46177" h="55076">
                <a:moveTo>
                  <a:pt x="23444" y="389"/>
                </a:moveTo>
                <a:cubicBezTo>
                  <a:pt x="20202" y="1327"/>
                  <a:pt x="17178" y="2735"/>
                  <a:pt x="14374" y="4613"/>
                </a:cubicBezTo>
                <a:cubicBezTo>
                  <a:pt x="11570" y="6492"/>
                  <a:pt x="9118" y="8752"/>
                  <a:pt x="7018" y="11394"/>
                </a:cubicBezTo>
                <a:cubicBezTo>
                  <a:pt x="4917" y="14036"/>
                  <a:pt x="3268" y="16935"/>
                  <a:pt x="2070" y="20090"/>
                </a:cubicBezTo>
                <a:cubicBezTo>
                  <a:pt x="872" y="23246"/>
                  <a:pt x="182" y="26509"/>
                  <a:pt x="0" y="29879"/>
                </a:cubicBezTo>
                <a:cubicBezTo>
                  <a:pt x="1143" y="42198"/>
                  <a:pt x="15570" y="55076"/>
                  <a:pt x="25755" y="52891"/>
                </a:cubicBezTo>
                <a:cubicBezTo>
                  <a:pt x="36423" y="50605"/>
                  <a:pt x="46177" y="32025"/>
                  <a:pt x="44361" y="17446"/>
                </a:cubicBezTo>
                <a:cubicBezTo>
                  <a:pt x="44231" y="14877"/>
                  <a:pt x="43585" y="12446"/>
                  <a:pt x="42423" y="10151"/>
                </a:cubicBezTo>
                <a:cubicBezTo>
                  <a:pt x="41261" y="7857"/>
                  <a:pt x="39684" y="5897"/>
                  <a:pt x="37691" y="4272"/>
                </a:cubicBezTo>
                <a:cubicBezTo>
                  <a:pt x="35698" y="2646"/>
                  <a:pt x="33460" y="1496"/>
                  <a:pt x="30979" y="820"/>
                </a:cubicBezTo>
                <a:cubicBezTo>
                  <a:pt x="28498" y="143"/>
                  <a:pt x="25986" y="0"/>
                  <a:pt x="23444" y="389"/>
                </a:cubicBezTo>
                <a:close/>
                <a:moveTo>
                  <a:pt x="593230" y="71324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5" name="Freeform 385"/>
          <p:cNvSpPr/>
          <p:nvPr/>
        </p:nvSpPr>
        <p:spPr>
          <a:xfrm flipV="1">
            <a:off x="9543717" y="1509700"/>
            <a:ext cx="94206" cy="10321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6" name="Freeform 386"/>
          <p:cNvSpPr/>
          <p:nvPr/>
        </p:nvSpPr>
        <p:spPr>
          <a:xfrm flipV="1">
            <a:off x="9594593" y="1202291"/>
            <a:ext cx="90118" cy="99072"/>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7" name="Freeform 387"/>
          <p:cNvSpPr/>
          <p:nvPr/>
        </p:nvSpPr>
        <p:spPr>
          <a:xfrm flipV="1">
            <a:off x="9572681" y="1841937"/>
            <a:ext cx="91241" cy="98872"/>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88" name="Picture 388"/>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9730431" y="2876632"/>
            <a:ext cx="23168" cy="127720"/>
          </a:xfrm>
          <a:prstGeom prst="rect">
            <a:avLst/>
          </a:prstGeom>
          <a:noFill/>
        </p:spPr>
      </p:pic>
      <p:sp>
        <p:nvSpPr>
          <p:cNvPr id="389" name="Freeform 389"/>
          <p:cNvSpPr/>
          <p:nvPr/>
        </p:nvSpPr>
        <p:spPr>
          <a:xfrm flipV="1">
            <a:off x="9426318" y="1314222"/>
            <a:ext cx="85920" cy="101941"/>
          </a:xfrm>
          <a:custGeom>
            <a:avLst/>
            <a:gdLst/>
            <a:ahLst/>
            <a:cxnLst/>
            <a:rect l="0" t="0" r="0" b="0"/>
            <a:pathLst>
              <a:path w="42856" h="50847">
                <a:moveTo>
                  <a:pt x="21536" y="50362"/>
                </a:moveTo>
                <a:cubicBezTo>
                  <a:pt x="24847" y="49552"/>
                  <a:pt x="27904" y="48178"/>
                  <a:pt x="30708" y="46240"/>
                </a:cubicBezTo>
                <a:cubicBezTo>
                  <a:pt x="33512" y="44301"/>
                  <a:pt x="35877" y="41926"/>
                  <a:pt x="37803" y="39114"/>
                </a:cubicBezTo>
                <a:cubicBezTo>
                  <a:pt x="39729" y="36302"/>
                  <a:pt x="41090" y="33238"/>
                  <a:pt x="41885" y="29923"/>
                </a:cubicBezTo>
                <a:cubicBezTo>
                  <a:pt x="42679" y="26609"/>
                  <a:pt x="42856" y="23262"/>
                  <a:pt x="42415" y="19882"/>
                </a:cubicBezTo>
                <a:cubicBezTo>
                  <a:pt x="42375" y="17107"/>
                  <a:pt x="41784" y="14456"/>
                  <a:pt x="40641" y="11927"/>
                </a:cubicBezTo>
                <a:cubicBezTo>
                  <a:pt x="39498" y="9399"/>
                  <a:pt x="37899" y="7203"/>
                  <a:pt x="35842" y="5340"/>
                </a:cubicBezTo>
                <a:cubicBezTo>
                  <a:pt x="33786" y="3478"/>
                  <a:pt x="31443" y="2102"/>
                  <a:pt x="28814" y="1215"/>
                </a:cubicBezTo>
                <a:cubicBezTo>
                  <a:pt x="26185" y="327"/>
                  <a:pt x="23488" y="0"/>
                  <a:pt x="20723" y="235"/>
                </a:cubicBezTo>
                <a:cubicBezTo>
                  <a:pt x="17258" y="1273"/>
                  <a:pt x="14101" y="2907"/>
                  <a:pt x="11252" y="5137"/>
                </a:cubicBezTo>
                <a:cubicBezTo>
                  <a:pt x="8402" y="7366"/>
                  <a:pt x="6057" y="10037"/>
                  <a:pt x="4215" y="13151"/>
                </a:cubicBezTo>
                <a:cubicBezTo>
                  <a:pt x="2374" y="16265"/>
                  <a:pt x="1162" y="19607"/>
                  <a:pt x="581" y="23178"/>
                </a:cubicBezTo>
                <a:cubicBezTo>
                  <a:pt x="0" y="26748"/>
                  <a:pt x="89" y="30302"/>
                  <a:pt x="848" y="33839"/>
                </a:cubicBezTo>
                <a:cubicBezTo>
                  <a:pt x="828" y="35117"/>
                  <a:pt x="953" y="36380"/>
                  <a:pt x="1223" y="37630"/>
                </a:cubicBezTo>
                <a:cubicBezTo>
                  <a:pt x="1493" y="38879"/>
                  <a:pt x="1900" y="40081"/>
                  <a:pt x="2445" y="41237"/>
                </a:cubicBezTo>
                <a:cubicBezTo>
                  <a:pt x="2991" y="42393"/>
                  <a:pt x="3659" y="43472"/>
                  <a:pt x="4452" y="44475"/>
                </a:cubicBezTo>
                <a:cubicBezTo>
                  <a:pt x="5244" y="45478"/>
                  <a:pt x="6140" y="46378"/>
                  <a:pt x="7138" y="47176"/>
                </a:cubicBezTo>
                <a:cubicBezTo>
                  <a:pt x="8137" y="47973"/>
                  <a:pt x="9213" y="48647"/>
                  <a:pt x="10366" y="49199"/>
                </a:cubicBezTo>
                <a:cubicBezTo>
                  <a:pt x="11519" y="49750"/>
                  <a:pt x="12720" y="50163"/>
                  <a:pt x="13967" y="50439"/>
                </a:cubicBezTo>
                <a:cubicBezTo>
                  <a:pt x="15215" y="50716"/>
                  <a:pt x="16478" y="50847"/>
                  <a:pt x="17756" y="50834"/>
                </a:cubicBezTo>
                <a:cubicBezTo>
                  <a:pt x="19034" y="50821"/>
                  <a:pt x="20294" y="50663"/>
                  <a:pt x="21536" y="50362"/>
                </a:cubicBezTo>
                <a:close/>
                <a:moveTo>
                  <a:pt x="-36732" y="21271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0" name="Freeform 390"/>
          <p:cNvSpPr/>
          <p:nvPr/>
        </p:nvSpPr>
        <p:spPr>
          <a:xfrm flipV="1">
            <a:off x="9213368" y="1482112"/>
            <a:ext cx="84767" cy="9574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1" name="Freeform 391"/>
          <p:cNvSpPr/>
          <p:nvPr/>
        </p:nvSpPr>
        <p:spPr>
          <a:xfrm flipV="1">
            <a:off x="9026865" y="2035807"/>
            <a:ext cx="85958" cy="96285"/>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92" name="Picture 392"/>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9689948" y="2024611"/>
            <a:ext cx="63651" cy="120543"/>
          </a:xfrm>
          <a:prstGeom prst="rect">
            <a:avLst/>
          </a:prstGeom>
          <a:noFill/>
        </p:spPr>
      </p:pic>
      <p:sp>
        <p:nvSpPr>
          <p:cNvPr id="393" name="Freeform 393"/>
          <p:cNvSpPr/>
          <p:nvPr/>
        </p:nvSpPr>
        <p:spPr>
          <a:xfrm flipV="1">
            <a:off x="9440924" y="2967289"/>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4" name="Freeform 394"/>
          <p:cNvSpPr/>
          <p:nvPr/>
        </p:nvSpPr>
        <p:spPr>
          <a:xfrm flipV="1">
            <a:off x="9531349" y="2744911"/>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5" name="Freeform 395"/>
          <p:cNvSpPr/>
          <p:nvPr/>
        </p:nvSpPr>
        <p:spPr>
          <a:xfrm flipV="1">
            <a:off x="9443472" y="2176008"/>
            <a:ext cx="80062" cy="87684"/>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96" name="Picture 396"/>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9699469" y="2533524"/>
            <a:ext cx="54130" cy="84368"/>
          </a:xfrm>
          <a:prstGeom prst="rect">
            <a:avLst/>
          </a:prstGeom>
          <a:noFill/>
        </p:spPr>
      </p:pic>
      <p:sp>
        <p:nvSpPr>
          <p:cNvPr id="397" name="Freeform 397"/>
          <p:cNvSpPr/>
          <p:nvPr/>
        </p:nvSpPr>
        <p:spPr>
          <a:xfrm flipV="1">
            <a:off x="9198342" y="969409"/>
            <a:ext cx="128588" cy="159144"/>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8" name="Freeform 398"/>
          <p:cNvSpPr/>
          <p:nvPr/>
        </p:nvSpPr>
        <p:spPr>
          <a:xfrm flipV="1">
            <a:off x="8703277" y="918093"/>
            <a:ext cx="105682" cy="156973"/>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9" name="Freeform 399"/>
          <p:cNvSpPr/>
          <p:nvPr/>
        </p:nvSpPr>
        <p:spPr>
          <a:xfrm flipV="1">
            <a:off x="8871256" y="55654"/>
            <a:ext cx="118756" cy="133518"/>
          </a:xfrm>
          <a:custGeom>
            <a:avLst/>
            <a:gdLst/>
            <a:ahLst/>
            <a:cxnLst/>
            <a:rect l="0" t="0" r="0" b="0"/>
            <a:pathLst>
              <a:path w="59234" h="66597">
                <a:moveTo>
                  <a:pt x="55119" y="26556"/>
                </a:moveTo>
                <a:cubicBezTo>
                  <a:pt x="52135" y="11481"/>
                  <a:pt x="39130" y="0"/>
                  <a:pt x="27522" y="2198"/>
                </a:cubicBezTo>
                <a:cubicBezTo>
                  <a:pt x="23211" y="3388"/>
                  <a:pt x="19244" y="5294"/>
                  <a:pt x="15621" y="7918"/>
                </a:cubicBezTo>
                <a:cubicBezTo>
                  <a:pt x="11999" y="10541"/>
                  <a:pt x="8949" y="13715"/>
                  <a:pt x="6474" y="17440"/>
                </a:cubicBezTo>
                <a:cubicBezTo>
                  <a:pt x="3998" y="21165"/>
                  <a:pt x="2253" y="25206"/>
                  <a:pt x="1237" y="29561"/>
                </a:cubicBezTo>
                <a:cubicBezTo>
                  <a:pt x="221" y="33917"/>
                  <a:pt x="0" y="38313"/>
                  <a:pt x="573" y="42749"/>
                </a:cubicBezTo>
                <a:cubicBezTo>
                  <a:pt x="1783" y="46570"/>
                  <a:pt x="3615" y="50065"/>
                  <a:pt x="6068" y="53236"/>
                </a:cubicBezTo>
                <a:cubicBezTo>
                  <a:pt x="8520" y="56406"/>
                  <a:pt x="11444" y="59057"/>
                  <a:pt x="14838" y="61188"/>
                </a:cubicBezTo>
                <a:cubicBezTo>
                  <a:pt x="18233" y="63320"/>
                  <a:pt x="21890" y="64802"/>
                  <a:pt x="25811" y="65634"/>
                </a:cubicBezTo>
                <a:cubicBezTo>
                  <a:pt x="29732" y="66466"/>
                  <a:pt x="33676" y="66597"/>
                  <a:pt x="37644" y="66028"/>
                </a:cubicBezTo>
                <a:cubicBezTo>
                  <a:pt x="52071" y="63488"/>
                  <a:pt x="59234" y="47244"/>
                  <a:pt x="55119" y="26556"/>
                </a:cubicBezTo>
                <a:close/>
                <a:moveTo>
                  <a:pt x="265914" y="86004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0" name="Freeform 400"/>
          <p:cNvSpPr/>
          <p:nvPr/>
        </p:nvSpPr>
        <p:spPr>
          <a:xfrm flipV="1">
            <a:off x="8559250" y="123216"/>
            <a:ext cx="118475" cy="134015"/>
          </a:xfrm>
          <a:custGeom>
            <a:avLst/>
            <a:gdLst/>
            <a:ahLst/>
            <a:cxnLst/>
            <a:rect l="0" t="0" r="0" b="0"/>
            <a:pathLst>
              <a:path w="59094" h="66845">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847" y="42916"/>
                  <a:pt x="2409" y="46809"/>
                  <a:pt x="4688" y="50415"/>
                </a:cubicBezTo>
                <a:cubicBezTo>
                  <a:pt x="6967" y="54020"/>
                  <a:pt x="9813" y="57102"/>
                  <a:pt x="13226" y="59661"/>
                </a:cubicBezTo>
                <a:cubicBezTo>
                  <a:pt x="16639" y="62219"/>
                  <a:pt x="20395" y="64086"/>
                  <a:pt x="24495" y="65262"/>
                </a:cubicBezTo>
                <a:cubicBezTo>
                  <a:pt x="28596" y="66438"/>
                  <a:pt x="32771" y="66845"/>
                  <a:pt x="37021" y="66485"/>
                </a:cubicBezTo>
                <a:cubicBezTo>
                  <a:pt x="51321" y="64681"/>
                  <a:pt x="59094" y="48375"/>
                  <a:pt x="55525" y="27763"/>
                </a:cubicBezTo>
                <a:close/>
                <a:moveTo>
                  <a:pt x="454279" y="89399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1" name="Freeform 401"/>
          <p:cNvSpPr/>
          <p:nvPr/>
        </p:nvSpPr>
        <p:spPr>
          <a:xfrm flipV="1">
            <a:off x="9267966" y="93486"/>
            <a:ext cx="110408" cy="123427"/>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2" name="Freeform 402"/>
          <p:cNvSpPr/>
          <p:nvPr/>
        </p:nvSpPr>
        <p:spPr>
          <a:xfrm flipV="1">
            <a:off x="9503084" y="592908"/>
            <a:ext cx="104886" cy="130631"/>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3" name="Freeform 403"/>
          <p:cNvSpPr/>
          <p:nvPr/>
        </p:nvSpPr>
        <p:spPr>
          <a:xfrm flipV="1">
            <a:off x="9072331" y="356065"/>
            <a:ext cx="130162" cy="131671"/>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4" name="Freeform 404"/>
          <p:cNvSpPr/>
          <p:nvPr/>
        </p:nvSpPr>
        <p:spPr>
          <a:xfrm flipV="1">
            <a:off x="8106580" y="-3880"/>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5" name="Freeform 405"/>
          <p:cNvSpPr/>
          <p:nvPr/>
        </p:nvSpPr>
        <p:spPr>
          <a:xfrm flipV="1">
            <a:off x="9532948" y="311210"/>
            <a:ext cx="96335" cy="114305"/>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6" name="Freeform 406"/>
          <p:cNvSpPr/>
          <p:nvPr/>
        </p:nvSpPr>
        <p:spPr>
          <a:xfrm flipV="1">
            <a:off x="8643146" y="424204"/>
            <a:ext cx="101338" cy="114810"/>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7" name="Freeform 407"/>
          <p:cNvSpPr/>
          <p:nvPr/>
        </p:nvSpPr>
        <p:spPr>
          <a:xfrm flipV="1">
            <a:off x="9147775" y="734335"/>
            <a:ext cx="109435" cy="121859"/>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8" name="Freeform 408"/>
          <p:cNvSpPr/>
          <p:nvPr/>
        </p:nvSpPr>
        <p:spPr>
          <a:xfrm flipV="1">
            <a:off x="9642084" y="1779"/>
            <a:ext cx="92570" cy="107976"/>
          </a:xfrm>
          <a:custGeom>
            <a:avLst/>
            <a:gdLst/>
            <a:ahLst/>
            <a:cxnLst/>
            <a:rect l="0" t="0" r="0" b="0"/>
            <a:pathLst>
              <a:path w="46173" h="53857">
                <a:moveTo>
                  <a:pt x="536" y="35699"/>
                </a:moveTo>
                <a:cubicBezTo>
                  <a:pt x="629" y="37074"/>
                  <a:pt x="866" y="38424"/>
                  <a:pt x="1245" y="39748"/>
                </a:cubicBezTo>
                <a:cubicBezTo>
                  <a:pt x="1625" y="41072"/>
                  <a:pt x="2140" y="42342"/>
                  <a:pt x="2789" y="43557"/>
                </a:cubicBezTo>
                <a:cubicBezTo>
                  <a:pt x="3439" y="44772"/>
                  <a:pt x="4209" y="45905"/>
                  <a:pt x="5100" y="46956"/>
                </a:cubicBezTo>
                <a:cubicBezTo>
                  <a:pt x="5990" y="48008"/>
                  <a:pt x="6981" y="48954"/>
                  <a:pt x="8073" y="49794"/>
                </a:cubicBezTo>
                <a:cubicBezTo>
                  <a:pt x="9164" y="50635"/>
                  <a:pt x="10332" y="51351"/>
                  <a:pt x="11576" y="51944"/>
                </a:cubicBezTo>
                <a:cubicBezTo>
                  <a:pt x="12820" y="52536"/>
                  <a:pt x="14112" y="52991"/>
                  <a:pt x="15453" y="53309"/>
                </a:cubicBezTo>
                <a:cubicBezTo>
                  <a:pt x="16793" y="53626"/>
                  <a:pt x="18152" y="53800"/>
                  <a:pt x="19530" y="53828"/>
                </a:cubicBezTo>
                <a:cubicBezTo>
                  <a:pt x="20907" y="53857"/>
                  <a:pt x="22272" y="53741"/>
                  <a:pt x="23625" y="53480"/>
                </a:cubicBezTo>
                <a:cubicBezTo>
                  <a:pt x="25445" y="53337"/>
                  <a:pt x="27227" y="52994"/>
                  <a:pt x="28970" y="52451"/>
                </a:cubicBezTo>
                <a:cubicBezTo>
                  <a:pt x="30714" y="51908"/>
                  <a:pt x="32375" y="51179"/>
                  <a:pt x="33955" y="50263"/>
                </a:cubicBezTo>
                <a:cubicBezTo>
                  <a:pt x="35534" y="49347"/>
                  <a:pt x="36992" y="48267"/>
                  <a:pt x="38329" y="47023"/>
                </a:cubicBezTo>
                <a:cubicBezTo>
                  <a:pt x="39666" y="45780"/>
                  <a:pt x="40848" y="44403"/>
                  <a:pt x="41876" y="42894"/>
                </a:cubicBezTo>
                <a:cubicBezTo>
                  <a:pt x="42903" y="41385"/>
                  <a:pt x="43751" y="39781"/>
                  <a:pt x="44418" y="38081"/>
                </a:cubicBezTo>
                <a:cubicBezTo>
                  <a:pt x="45085" y="36382"/>
                  <a:pt x="45556" y="34629"/>
                  <a:pt x="45829" y="32824"/>
                </a:cubicBezTo>
                <a:cubicBezTo>
                  <a:pt x="46103" y="31019"/>
                  <a:pt x="46173" y="29206"/>
                  <a:pt x="46039" y="27385"/>
                </a:cubicBezTo>
                <a:cubicBezTo>
                  <a:pt x="45905" y="25564"/>
                  <a:pt x="45571" y="23780"/>
                  <a:pt x="45037" y="22034"/>
                </a:cubicBezTo>
                <a:cubicBezTo>
                  <a:pt x="43107" y="9182"/>
                  <a:pt x="33607" y="0"/>
                  <a:pt x="23676" y="1397"/>
                </a:cubicBezTo>
                <a:cubicBezTo>
                  <a:pt x="19966" y="2316"/>
                  <a:pt x="16545" y="3871"/>
                  <a:pt x="13413" y="6061"/>
                </a:cubicBezTo>
                <a:cubicBezTo>
                  <a:pt x="10281" y="8251"/>
                  <a:pt x="7647" y="10930"/>
                  <a:pt x="5509" y="14098"/>
                </a:cubicBezTo>
                <a:cubicBezTo>
                  <a:pt x="3372" y="17267"/>
                  <a:pt x="1875" y="20713"/>
                  <a:pt x="1017" y="24437"/>
                </a:cubicBezTo>
                <a:cubicBezTo>
                  <a:pt x="160" y="28162"/>
                  <a:pt x="0" y="31916"/>
                  <a:pt x="536" y="35699"/>
                </a:cubicBezTo>
                <a:close/>
                <a:moveTo>
                  <a:pt x="-167319" y="820432"/>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9" name="Freeform 409"/>
          <p:cNvSpPr/>
          <p:nvPr/>
        </p:nvSpPr>
        <p:spPr>
          <a:xfrm flipV="1">
            <a:off x="8742499" y="712947"/>
            <a:ext cx="93290" cy="110388"/>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0" name="Freeform 410"/>
          <p:cNvSpPr/>
          <p:nvPr/>
        </p:nvSpPr>
        <p:spPr>
          <a:xfrm flipV="1">
            <a:off x="8448916" y="364152"/>
            <a:ext cx="88460" cy="106067"/>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11" name="Picture 411"/>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8632763" y="1"/>
            <a:ext cx="110817" cy="33958"/>
          </a:xfrm>
          <a:prstGeom prst="rect">
            <a:avLst/>
          </a:prstGeom>
          <a:noFill/>
        </p:spPr>
      </p:pic>
      <p:pic>
        <p:nvPicPr>
          <p:cNvPr id="412" name="Picture 412"/>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a:xfrm>
            <a:off x="9740538" y="468739"/>
            <a:ext cx="13061" cy="132683"/>
          </a:xfrm>
          <a:prstGeom prst="rect">
            <a:avLst/>
          </a:prstGeom>
          <a:noFill/>
        </p:spPr>
      </p:pic>
      <p:sp>
        <p:nvSpPr>
          <p:cNvPr id="413" name="Freeform 413"/>
          <p:cNvSpPr/>
          <p:nvPr/>
        </p:nvSpPr>
        <p:spPr>
          <a:xfrm flipV="1">
            <a:off x="8483253" y="584619"/>
            <a:ext cx="84178" cy="112414"/>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4" name="Freeform 414"/>
          <p:cNvSpPr/>
          <p:nvPr/>
        </p:nvSpPr>
        <p:spPr>
          <a:xfrm flipV="1">
            <a:off x="8147096" y="442494"/>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5" name="Freeform 415"/>
          <p:cNvSpPr/>
          <p:nvPr/>
        </p:nvSpPr>
        <p:spPr>
          <a:xfrm flipV="1">
            <a:off x="8890256" y="317729"/>
            <a:ext cx="78905" cy="102637"/>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6" name="Freeform 416"/>
          <p:cNvSpPr/>
          <p:nvPr/>
        </p:nvSpPr>
        <p:spPr>
          <a:xfrm flipV="1">
            <a:off x="9124358" y="62299"/>
            <a:ext cx="87289" cy="88775"/>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7" name="Freeform 417"/>
          <p:cNvSpPr/>
          <p:nvPr/>
        </p:nvSpPr>
        <p:spPr>
          <a:xfrm flipV="1">
            <a:off x="8237522" y="220116"/>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8" name="Freeform 418"/>
          <p:cNvSpPr/>
          <p:nvPr/>
        </p:nvSpPr>
        <p:spPr>
          <a:xfrm flipV="1">
            <a:off x="9311061" y="483128"/>
            <a:ext cx="73584" cy="69993"/>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9" name="Freeform 419"/>
          <p:cNvSpPr/>
          <p:nvPr/>
        </p:nvSpPr>
        <p:spPr>
          <a:xfrm flipV="1">
            <a:off x="8418314" y="21429"/>
            <a:ext cx="56226" cy="59161"/>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0" name="Freeform 420"/>
          <p:cNvSpPr/>
          <p:nvPr/>
        </p:nvSpPr>
        <p:spPr>
          <a:xfrm flipV="1">
            <a:off x="7762529" y="568124"/>
            <a:ext cx="128588" cy="159144"/>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1" name="Freeform 421"/>
          <p:cNvSpPr/>
          <p:nvPr/>
        </p:nvSpPr>
        <p:spPr>
          <a:xfrm flipV="1">
            <a:off x="7267464" y="516808"/>
            <a:ext cx="105682" cy="156973"/>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2" name="Freeform 422"/>
          <p:cNvSpPr/>
          <p:nvPr/>
        </p:nvSpPr>
        <p:spPr>
          <a:xfrm flipV="1">
            <a:off x="8067271" y="191623"/>
            <a:ext cx="104886" cy="130631"/>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23" name="Picture 423"/>
          <p:cNvPicPr>
            <a:picLocks noChangeArrowheads="1"/>
          </p:cNvPicPr>
          <p:nvPr/>
        </p:nvPicPr>
        <p:blipFill>
          <a:blip r:embed="rId52">
            <a:extLst>
              <a:ext uri="{28A0092B-C50C-407E-A947-70E740481C1C}">
                <a14:useLocalDpi xmlns:a14="http://schemas.microsoft.com/office/drawing/2010/main" val="0"/>
              </a:ext>
            </a:extLst>
          </a:blip>
          <a:srcRect/>
          <a:stretch>
            <a:fillRect/>
          </a:stretch>
        </p:blipFill>
        <p:spPr>
          <a:xfrm>
            <a:off x="7637079" y="1"/>
            <a:ext cx="134791" cy="91673"/>
          </a:xfrm>
          <a:prstGeom prst="rect">
            <a:avLst/>
          </a:prstGeom>
          <a:noFill/>
        </p:spPr>
      </p:pic>
      <p:pic>
        <p:nvPicPr>
          <p:cNvPr id="424" name="Picture 424"/>
          <p:cNvPicPr>
            <a:picLocks noChangeArrowheads="1"/>
          </p:cNvPicPr>
          <p:nvPr/>
        </p:nvPicPr>
        <p:blipFill>
          <a:blip r:embed="rId53">
            <a:extLst>
              <a:ext uri="{28A0092B-C50C-407E-A947-70E740481C1C}">
                <a14:useLocalDpi xmlns:a14="http://schemas.microsoft.com/office/drawing/2010/main" val="0"/>
              </a:ext>
            </a:extLst>
          </a:blip>
          <a:srcRect/>
          <a:stretch>
            <a:fillRect/>
          </a:stretch>
        </p:blipFill>
        <p:spPr>
          <a:xfrm>
            <a:off x="8084573" y="1"/>
            <a:ext cx="116191" cy="36852"/>
          </a:xfrm>
          <a:prstGeom prst="rect">
            <a:avLst/>
          </a:prstGeom>
          <a:noFill/>
        </p:spPr>
      </p:pic>
      <p:sp>
        <p:nvSpPr>
          <p:cNvPr id="425" name="Freeform 425"/>
          <p:cNvSpPr/>
          <p:nvPr/>
        </p:nvSpPr>
        <p:spPr>
          <a:xfrm flipV="1">
            <a:off x="7207334" y="22920"/>
            <a:ext cx="101338" cy="114810"/>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6" name="Freeform 426"/>
          <p:cNvSpPr/>
          <p:nvPr/>
        </p:nvSpPr>
        <p:spPr>
          <a:xfrm flipV="1">
            <a:off x="7711962" y="333050"/>
            <a:ext cx="109435" cy="121859"/>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7" name="Freeform 427"/>
          <p:cNvSpPr/>
          <p:nvPr/>
        </p:nvSpPr>
        <p:spPr>
          <a:xfrm flipV="1">
            <a:off x="8602310" y="44542"/>
            <a:ext cx="89657" cy="113224"/>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8" name="Freeform 428"/>
          <p:cNvSpPr/>
          <p:nvPr/>
        </p:nvSpPr>
        <p:spPr>
          <a:xfrm flipV="1">
            <a:off x="7306686" y="311662"/>
            <a:ext cx="93290" cy="110388"/>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29" name="Picture 429"/>
          <p:cNvPicPr>
            <a:picLocks noChangeArrowheads="1"/>
          </p:cNvPicPr>
          <p:nvPr/>
        </p:nvPicPr>
        <p:blipFill>
          <a:blip r:embed="rId54">
            <a:extLst>
              <a:ext uri="{28A0092B-C50C-407E-A947-70E740481C1C}">
                <a14:useLocalDpi xmlns:a14="http://schemas.microsoft.com/office/drawing/2010/main" val="0"/>
              </a:ext>
            </a:extLst>
          </a:blip>
          <a:srcRect/>
          <a:stretch>
            <a:fillRect/>
          </a:stretch>
        </p:blipFill>
        <p:spPr>
          <a:xfrm>
            <a:off x="7000792" y="1"/>
            <a:ext cx="109735" cy="78272"/>
          </a:xfrm>
          <a:prstGeom prst="rect">
            <a:avLst/>
          </a:prstGeom>
          <a:noFill/>
        </p:spPr>
      </p:pic>
      <p:sp>
        <p:nvSpPr>
          <p:cNvPr id="430" name="Freeform 430"/>
          <p:cNvSpPr/>
          <p:nvPr/>
        </p:nvSpPr>
        <p:spPr>
          <a:xfrm flipV="1">
            <a:off x="8312275" y="75478"/>
            <a:ext cx="83518" cy="115163"/>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1" name="Freeform 431"/>
          <p:cNvSpPr/>
          <p:nvPr/>
        </p:nvSpPr>
        <p:spPr>
          <a:xfrm flipV="1">
            <a:off x="7047440" y="183334"/>
            <a:ext cx="84178" cy="112414"/>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2" name="Freeform 432"/>
          <p:cNvSpPr/>
          <p:nvPr/>
        </p:nvSpPr>
        <p:spPr>
          <a:xfrm flipV="1">
            <a:off x="6711284" y="41209"/>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33" name="Picture 433"/>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a:xfrm>
            <a:off x="7442049" y="1"/>
            <a:ext cx="103676" cy="29021"/>
          </a:xfrm>
          <a:prstGeom prst="rect">
            <a:avLst/>
          </a:prstGeom>
          <a:noFill/>
        </p:spPr>
      </p:pic>
      <p:sp>
        <p:nvSpPr>
          <p:cNvPr id="434" name="Freeform 434"/>
          <p:cNvSpPr/>
          <p:nvPr/>
        </p:nvSpPr>
        <p:spPr>
          <a:xfrm flipV="1">
            <a:off x="7875248" y="81844"/>
            <a:ext cx="73584" cy="69993"/>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5C095CF0-FEE5-595F-BA73-AFE6ACE8FD34}"/>
              </a:ext>
            </a:extLst>
          </p:cNvPr>
          <p:cNvSpPr txBox="1"/>
          <p:nvPr/>
        </p:nvSpPr>
        <p:spPr>
          <a:xfrm>
            <a:off x="2436384" y="1791563"/>
            <a:ext cx="5230536" cy="30469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Liiketoimintaa, hyvinvointia ja kestäviä ratkaisuja tulevaisuuteen</a:t>
            </a:r>
          </a:p>
        </p:txBody>
      </p:sp>
    </p:spTree>
    <p:extLst>
      <p:ext uri="{BB962C8B-B14F-4D97-AF65-F5344CB8AC3E}">
        <p14:creationId xmlns:p14="http://schemas.microsoft.com/office/powerpoint/2010/main" val="395970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Freeform 969"/>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0" name="Freeform 970"/>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1" name="Freeform 971"/>
          <p:cNvSpPr/>
          <p:nvPr/>
        </p:nvSpPr>
        <p:spPr>
          <a:xfrm flipV="1">
            <a:off x="8574755" y="1558314"/>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2" name="Freeform 972"/>
          <p:cNvSpPr/>
          <p:nvPr/>
        </p:nvSpPr>
        <p:spPr>
          <a:xfrm flipV="1">
            <a:off x="8011855" y="1499966"/>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3" name="Freeform 973"/>
          <p:cNvSpPr/>
          <p:nvPr/>
        </p:nvSpPr>
        <p:spPr>
          <a:xfrm flipV="1">
            <a:off x="8203313" y="519353"/>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4" name="Freeform 974"/>
          <p:cNvSpPr/>
          <p:nvPr/>
        </p:nvSpPr>
        <p:spPr>
          <a:xfrm flipV="1">
            <a:off x="7848093" y="596587"/>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5" name="Freeform 975"/>
          <p:cNvSpPr/>
          <p:nvPr/>
        </p:nvSpPr>
        <p:spPr>
          <a:xfrm flipV="1">
            <a:off x="8653919"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6" name="Freeform 976"/>
          <p:cNvSpPr/>
          <p:nvPr/>
        </p:nvSpPr>
        <p:spPr>
          <a:xfrm flipV="1">
            <a:off x="8921254" y="1130619"/>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7" name="Freeform 977"/>
          <p:cNvSpPr/>
          <p:nvPr/>
        </p:nvSpPr>
        <p:spPr>
          <a:xfrm flipV="1">
            <a:off x="8431478" y="860928"/>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8" name="Freeform 978"/>
          <p:cNvSpPr/>
          <p:nvPr/>
        </p:nvSpPr>
        <p:spPr>
          <a:xfrm flipV="1">
            <a:off x="7614787" y="177709"/>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79" name="Freeform 979"/>
          <p:cNvSpPr/>
          <p:nvPr/>
        </p:nvSpPr>
        <p:spPr>
          <a:xfrm flipV="1">
            <a:off x="8696929" y="299931"/>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0" name="Freeform 980"/>
          <p:cNvSpPr/>
          <p:nvPr/>
        </p:nvSpPr>
        <p:spPr>
          <a:xfrm flipV="1">
            <a:off x="7333397" y="451662"/>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1" name="Freeform 981"/>
          <p:cNvSpPr/>
          <p:nvPr/>
        </p:nvSpPr>
        <p:spPr>
          <a:xfrm flipV="1">
            <a:off x="8166732" y="226407"/>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2" name="Freeform 982"/>
          <p:cNvSpPr/>
          <p:nvPr/>
        </p:nvSpPr>
        <p:spPr>
          <a:xfrm flipV="1">
            <a:off x="8955210"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3" name="Freeform 983"/>
          <p:cNvSpPr/>
          <p:nvPr/>
        </p:nvSpPr>
        <p:spPr>
          <a:xfrm flipV="1">
            <a:off x="7943485" y="938404"/>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4" name="Freeform 984"/>
          <p:cNvSpPr/>
          <p:nvPr/>
        </p:nvSpPr>
        <p:spPr>
          <a:xfrm flipV="1">
            <a:off x="8517259" y="1291029"/>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5" name="Freeform 985"/>
          <p:cNvSpPr/>
          <p:nvPr/>
        </p:nvSpPr>
        <p:spPr>
          <a:xfrm flipV="1">
            <a:off x="9302094" y="641935"/>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6" name="Freeform 986"/>
          <p:cNvSpPr/>
          <p:nvPr/>
        </p:nvSpPr>
        <p:spPr>
          <a:xfrm flipV="1">
            <a:off x="9529605" y="962989"/>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7" name="Freeform 987"/>
          <p:cNvSpPr/>
          <p:nvPr/>
        </p:nvSpPr>
        <p:spPr>
          <a:xfrm flipV="1">
            <a:off x="9079705" y="458096"/>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8" name="Freeform 988"/>
          <p:cNvSpPr/>
          <p:nvPr/>
        </p:nvSpPr>
        <p:spPr>
          <a:xfrm flipV="1">
            <a:off x="7181706" y="210966"/>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89" name="Freeform 989"/>
          <p:cNvSpPr/>
          <p:nvPr/>
        </p:nvSpPr>
        <p:spPr>
          <a:xfrm flipV="1">
            <a:off x="8013811" y="126342"/>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0" name="Freeform 990"/>
          <p:cNvSpPr/>
          <p:nvPr/>
        </p:nvSpPr>
        <p:spPr>
          <a:xfrm flipV="1">
            <a:off x="8056451" y="1266710"/>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1" name="Freeform 991"/>
          <p:cNvSpPr/>
          <p:nvPr/>
        </p:nvSpPr>
        <p:spPr>
          <a:xfrm flipV="1">
            <a:off x="8598323" y="286676"/>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2" name="Freeform 992"/>
          <p:cNvSpPr/>
          <p:nvPr/>
        </p:nvSpPr>
        <p:spPr>
          <a:xfrm flipV="1">
            <a:off x="8436576" y="127714"/>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3" name="Freeform 993"/>
          <p:cNvSpPr/>
          <p:nvPr/>
        </p:nvSpPr>
        <p:spPr>
          <a:xfrm flipV="1">
            <a:off x="9594861" y="151684"/>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4" name="Freeform 994"/>
          <p:cNvSpPr/>
          <p:nvPr/>
        </p:nvSpPr>
        <p:spPr>
          <a:xfrm flipV="1">
            <a:off x="7722641" y="870122"/>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5" name="Freeform 995"/>
          <p:cNvSpPr/>
          <p:nvPr/>
        </p:nvSpPr>
        <p:spPr>
          <a:xfrm flipV="1">
            <a:off x="8439763" y="68123"/>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6" name="Freeform 996"/>
          <p:cNvSpPr/>
          <p:nvPr/>
        </p:nvSpPr>
        <p:spPr>
          <a:xfrm flipV="1">
            <a:off x="7946120" y="357572"/>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997" name="Picture 99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96318" y="1"/>
            <a:ext cx="117763" cy="21922"/>
          </a:xfrm>
          <a:prstGeom prst="rect">
            <a:avLst/>
          </a:prstGeom>
          <a:noFill/>
        </p:spPr>
      </p:pic>
      <p:sp>
        <p:nvSpPr>
          <p:cNvPr id="998" name="Freeform 998"/>
          <p:cNvSpPr/>
          <p:nvPr/>
        </p:nvSpPr>
        <p:spPr>
          <a:xfrm flipV="1">
            <a:off x="8809180" y="246662"/>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999" name="Freeform 999"/>
          <p:cNvSpPr/>
          <p:nvPr/>
        </p:nvSpPr>
        <p:spPr>
          <a:xfrm flipV="1">
            <a:off x="9519502" y="653069"/>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0" name="Freeform 1000"/>
          <p:cNvSpPr/>
          <p:nvPr/>
        </p:nvSpPr>
        <p:spPr>
          <a:xfrm flipV="1">
            <a:off x="9199829" y="998164"/>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01" name="Picture 10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64352" y="1"/>
            <a:ext cx="121663" cy="22673"/>
          </a:xfrm>
          <a:prstGeom prst="rect">
            <a:avLst/>
          </a:prstGeom>
          <a:noFill/>
        </p:spPr>
      </p:pic>
      <p:sp>
        <p:nvSpPr>
          <p:cNvPr id="1002" name="Freeform 1002"/>
          <p:cNvSpPr/>
          <p:nvPr/>
        </p:nvSpPr>
        <p:spPr>
          <a:xfrm flipV="1">
            <a:off x="7761989" y="1120799"/>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3" name="Freeform 1003"/>
          <p:cNvSpPr/>
          <p:nvPr/>
        </p:nvSpPr>
        <p:spPr>
          <a:xfrm flipV="1">
            <a:off x="7379465" y="959199"/>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4" name="Freeform 1004"/>
          <p:cNvSpPr/>
          <p:nvPr/>
        </p:nvSpPr>
        <p:spPr>
          <a:xfrm flipV="1">
            <a:off x="8224455" y="817338"/>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5" name="Freeform 1005"/>
          <p:cNvSpPr/>
          <p:nvPr/>
        </p:nvSpPr>
        <p:spPr>
          <a:xfrm flipV="1">
            <a:off x="9103742" y="530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6" name="Freeform 1006"/>
          <p:cNvSpPr/>
          <p:nvPr/>
        </p:nvSpPr>
        <p:spPr>
          <a:xfrm flipV="1">
            <a:off x="9364214"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7" name="Freeform 1007"/>
          <p:cNvSpPr/>
          <p:nvPr/>
        </p:nvSpPr>
        <p:spPr>
          <a:xfrm flipV="1">
            <a:off x="8698291" y="234648"/>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8" name="Freeform 1008"/>
          <p:cNvSpPr/>
          <p:nvPr/>
        </p:nvSpPr>
        <p:spPr>
          <a:xfrm flipV="1">
            <a:off x="8490633"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09" name="Freeform 1009"/>
          <p:cNvSpPr/>
          <p:nvPr/>
        </p:nvSpPr>
        <p:spPr>
          <a:xfrm flipV="1">
            <a:off x="7482281" y="706351"/>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10" name="Picture 10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693460" y="1"/>
            <a:ext cx="115843" cy="41932"/>
          </a:xfrm>
          <a:prstGeom prst="rect">
            <a:avLst/>
          </a:prstGeom>
          <a:noFill/>
        </p:spPr>
      </p:pic>
      <p:sp>
        <p:nvSpPr>
          <p:cNvPr id="1011" name="Freeform 1011"/>
          <p:cNvSpPr/>
          <p:nvPr/>
        </p:nvSpPr>
        <p:spPr>
          <a:xfrm flipV="1">
            <a:off x="7382363" y="59495"/>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2" name="Freeform 1012"/>
          <p:cNvSpPr/>
          <p:nvPr/>
        </p:nvSpPr>
        <p:spPr>
          <a:xfrm flipV="1">
            <a:off x="9303925" y="357883"/>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3" name="Freeform 1013"/>
          <p:cNvSpPr/>
          <p:nvPr/>
        </p:nvSpPr>
        <p:spPr>
          <a:xfrm flipV="1">
            <a:off x="8938589" y="12921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4" name="Freeform 1014"/>
          <p:cNvSpPr/>
          <p:nvPr/>
        </p:nvSpPr>
        <p:spPr>
          <a:xfrm flipV="1">
            <a:off x="9598119" y="391444"/>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5" name="Freeform 1015"/>
          <p:cNvSpPr/>
          <p:nvPr/>
        </p:nvSpPr>
        <p:spPr>
          <a:xfrm flipV="1">
            <a:off x="8284795" y="102273"/>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6" name="Freeform 1016"/>
          <p:cNvSpPr/>
          <p:nvPr/>
        </p:nvSpPr>
        <p:spPr>
          <a:xfrm flipV="1">
            <a:off x="8286886" y="302913"/>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7" name="Freeform 1017"/>
          <p:cNvSpPr/>
          <p:nvPr/>
        </p:nvSpPr>
        <p:spPr>
          <a:xfrm flipV="1">
            <a:off x="8702920"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8" name="Freeform 1018"/>
          <p:cNvSpPr/>
          <p:nvPr/>
        </p:nvSpPr>
        <p:spPr>
          <a:xfrm flipV="1">
            <a:off x="7687845" y="480439"/>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9" name="Freeform 1019"/>
          <p:cNvSpPr/>
          <p:nvPr/>
        </p:nvSpPr>
        <p:spPr>
          <a:xfrm flipV="1">
            <a:off x="6548325" y="112269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0" name="Freeform 1020"/>
          <p:cNvSpPr/>
          <p:nvPr/>
        </p:nvSpPr>
        <p:spPr>
          <a:xfrm flipV="1">
            <a:off x="5985425" y="106434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1" name="Freeform 1021"/>
          <p:cNvSpPr/>
          <p:nvPr/>
        </p:nvSpPr>
        <p:spPr>
          <a:xfrm flipV="1">
            <a:off x="6176883" y="83730"/>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2" name="Freeform 1022"/>
          <p:cNvSpPr/>
          <p:nvPr/>
        </p:nvSpPr>
        <p:spPr>
          <a:xfrm flipV="1">
            <a:off x="5821663" y="16096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3" name="Freeform 1023"/>
          <p:cNvSpPr/>
          <p:nvPr/>
        </p:nvSpPr>
        <p:spPr>
          <a:xfrm flipV="1">
            <a:off x="6627489" y="12674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4" name="Freeform 1024"/>
          <p:cNvSpPr/>
          <p:nvPr/>
        </p:nvSpPr>
        <p:spPr>
          <a:xfrm flipV="1">
            <a:off x="6894824" y="694996"/>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5" name="Freeform 1025"/>
          <p:cNvSpPr/>
          <p:nvPr/>
        </p:nvSpPr>
        <p:spPr>
          <a:xfrm flipV="1">
            <a:off x="6405048" y="42530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26" name="Picture 102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58274" y="1"/>
            <a:ext cx="25400" cy="12700"/>
          </a:xfrm>
          <a:prstGeom prst="rect">
            <a:avLst/>
          </a:prstGeom>
          <a:noFill/>
        </p:spPr>
      </p:pic>
      <p:sp>
        <p:nvSpPr>
          <p:cNvPr id="1027" name="Freeform 1027"/>
          <p:cNvSpPr/>
          <p:nvPr/>
        </p:nvSpPr>
        <p:spPr>
          <a:xfrm flipV="1">
            <a:off x="5306967" y="1603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8" name="Freeform 1028"/>
          <p:cNvSpPr/>
          <p:nvPr/>
        </p:nvSpPr>
        <p:spPr>
          <a:xfrm flipV="1">
            <a:off x="6928780" y="374304"/>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9" name="Freeform 1029"/>
          <p:cNvSpPr/>
          <p:nvPr/>
        </p:nvSpPr>
        <p:spPr>
          <a:xfrm flipV="1">
            <a:off x="5917055" y="50278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0" name="Freeform 1030"/>
          <p:cNvSpPr/>
          <p:nvPr/>
        </p:nvSpPr>
        <p:spPr>
          <a:xfrm flipV="1">
            <a:off x="6490829" y="85540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1" name="Freeform 1031"/>
          <p:cNvSpPr/>
          <p:nvPr/>
        </p:nvSpPr>
        <p:spPr>
          <a:xfrm flipV="1">
            <a:off x="7275664" y="206312"/>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2" name="Freeform 1032"/>
          <p:cNvSpPr/>
          <p:nvPr/>
        </p:nvSpPr>
        <p:spPr>
          <a:xfrm flipV="1">
            <a:off x="7503175" y="527366"/>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3" name="Freeform 1033"/>
          <p:cNvSpPr/>
          <p:nvPr/>
        </p:nvSpPr>
        <p:spPr>
          <a:xfrm flipV="1">
            <a:off x="7053275" y="22473"/>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4" name="Freeform 1034"/>
          <p:cNvSpPr/>
          <p:nvPr/>
        </p:nvSpPr>
        <p:spPr>
          <a:xfrm flipV="1">
            <a:off x="6030021" y="83108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5" name="Freeform 1035"/>
          <p:cNvSpPr/>
          <p:nvPr/>
        </p:nvSpPr>
        <p:spPr>
          <a:xfrm flipV="1">
            <a:off x="5696211" y="434499"/>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6" name="Freeform 1036"/>
          <p:cNvSpPr/>
          <p:nvPr/>
        </p:nvSpPr>
        <p:spPr>
          <a:xfrm flipV="1">
            <a:off x="7845211" y="183906"/>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37" name="Picture 103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906990" y="1"/>
            <a:ext cx="122521" cy="57323"/>
          </a:xfrm>
          <a:prstGeom prst="rect">
            <a:avLst/>
          </a:prstGeom>
          <a:noFill/>
        </p:spPr>
      </p:pic>
      <p:sp>
        <p:nvSpPr>
          <p:cNvPr id="1038" name="Freeform 1038"/>
          <p:cNvSpPr/>
          <p:nvPr/>
        </p:nvSpPr>
        <p:spPr>
          <a:xfrm flipV="1">
            <a:off x="7493072" y="217446"/>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9" name="Freeform 1039"/>
          <p:cNvSpPr/>
          <p:nvPr/>
        </p:nvSpPr>
        <p:spPr>
          <a:xfrm flipV="1">
            <a:off x="7173399" y="562541"/>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0" name="Freeform 1040"/>
          <p:cNvSpPr/>
          <p:nvPr/>
        </p:nvSpPr>
        <p:spPr>
          <a:xfrm flipV="1">
            <a:off x="5735559" y="68517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1" name="Freeform 1041"/>
          <p:cNvSpPr/>
          <p:nvPr/>
        </p:nvSpPr>
        <p:spPr>
          <a:xfrm flipV="1">
            <a:off x="5353035" y="52357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2" name="Freeform 1042"/>
          <p:cNvSpPr/>
          <p:nvPr/>
        </p:nvSpPr>
        <p:spPr>
          <a:xfrm flipV="1">
            <a:off x="6198024" y="38171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3" name="Freeform 1043"/>
          <p:cNvSpPr/>
          <p:nvPr/>
        </p:nvSpPr>
        <p:spPr>
          <a:xfrm flipV="1">
            <a:off x="6464203" y="9128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4" name="Freeform 1044"/>
          <p:cNvSpPr/>
          <p:nvPr/>
        </p:nvSpPr>
        <p:spPr>
          <a:xfrm flipV="1">
            <a:off x="5455851" y="27072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45" name="Picture 104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265141" y="1"/>
            <a:ext cx="112714" cy="41085"/>
          </a:xfrm>
          <a:prstGeom prst="rect">
            <a:avLst/>
          </a:prstGeom>
          <a:noFill/>
        </p:spPr>
      </p:pic>
      <p:pic>
        <p:nvPicPr>
          <p:cNvPr id="1046" name="Picture 104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7559118" y="1"/>
            <a:ext cx="102631" cy="80962"/>
          </a:xfrm>
          <a:prstGeom prst="rect">
            <a:avLst/>
          </a:prstGeom>
          <a:noFill/>
        </p:spPr>
      </p:pic>
      <p:sp>
        <p:nvSpPr>
          <p:cNvPr id="1047" name="Freeform 1047"/>
          <p:cNvSpPr/>
          <p:nvPr/>
        </p:nvSpPr>
        <p:spPr>
          <a:xfrm flipV="1">
            <a:off x="6676489" y="56977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8" name="Freeform 1048"/>
          <p:cNvSpPr/>
          <p:nvPr/>
        </p:nvSpPr>
        <p:spPr>
          <a:xfrm flipV="1">
            <a:off x="5661415" y="4481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9" name="Freeform 1049"/>
          <p:cNvSpPr/>
          <p:nvPr/>
        </p:nvSpPr>
        <p:spPr>
          <a:xfrm flipV="1">
            <a:off x="4189531" y="112269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0" name="Freeform 1050"/>
          <p:cNvSpPr/>
          <p:nvPr/>
        </p:nvSpPr>
        <p:spPr>
          <a:xfrm flipV="1">
            <a:off x="3626632" y="106434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1" name="Freeform 1051"/>
          <p:cNvSpPr/>
          <p:nvPr/>
        </p:nvSpPr>
        <p:spPr>
          <a:xfrm flipV="1">
            <a:off x="3818090" y="83730"/>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2" name="Freeform 1052"/>
          <p:cNvSpPr/>
          <p:nvPr/>
        </p:nvSpPr>
        <p:spPr>
          <a:xfrm flipV="1">
            <a:off x="3462869" y="16096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3" name="Freeform 1053"/>
          <p:cNvSpPr/>
          <p:nvPr/>
        </p:nvSpPr>
        <p:spPr>
          <a:xfrm flipV="1">
            <a:off x="4268695" y="12674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4" name="Freeform 1054"/>
          <p:cNvSpPr/>
          <p:nvPr/>
        </p:nvSpPr>
        <p:spPr>
          <a:xfrm flipV="1">
            <a:off x="4536030" y="694996"/>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5" name="Freeform 1055"/>
          <p:cNvSpPr/>
          <p:nvPr/>
        </p:nvSpPr>
        <p:spPr>
          <a:xfrm flipV="1">
            <a:off x="4046254" y="42530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56" name="Picture 105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4299480" y="1"/>
            <a:ext cx="25400" cy="12700"/>
          </a:xfrm>
          <a:prstGeom prst="rect">
            <a:avLst/>
          </a:prstGeom>
          <a:noFill/>
        </p:spPr>
      </p:pic>
      <p:sp>
        <p:nvSpPr>
          <p:cNvPr id="1057" name="Freeform 1057"/>
          <p:cNvSpPr/>
          <p:nvPr/>
        </p:nvSpPr>
        <p:spPr>
          <a:xfrm flipV="1">
            <a:off x="2948173" y="1603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8" name="Freeform 1058"/>
          <p:cNvSpPr/>
          <p:nvPr/>
        </p:nvSpPr>
        <p:spPr>
          <a:xfrm flipV="1">
            <a:off x="4569986" y="374304"/>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9" name="Freeform 1059"/>
          <p:cNvSpPr/>
          <p:nvPr/>
        </p:nvSpPr>
        <p:spPr>
          <a:xfrm flipV="1">
            <a:off x="3558262" y="50278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0" name="Freeform 1060"/>
          <p:cNvSpPr/>
          <p:nvPr/>
        </p:nvSpPr>
        <p:spPr>
          <a:xfrm flipV="1">
            <a:off x="4132035" y="85540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1" name="Freeform 1061"/>
          <p:cNvSpPr/>
          <p:nvPr/>
        </p:nvSpPr>
        <p:spPr>
          <a:xfrm flipV="1">
            <a:off x="4916871" y="206312"/>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2" name="Freeform 1062"/>
          <p:cNvSpPr/>
          <p:nvPr/>
        </p:nvSpPr>
        <p:spPr>
          <a:xfrm flipV="1">
            <a:off x="5144381" y="527366"/>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3" name="Freeform 1063"/>
          <p:cNvSpPr/>
          <p:nvPr/>
        </p:nvSpPr>
        <p:spPr>
          <a:xfrm flipV="1">
            <a:off x="4694482" y="22473"/>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4" name="Freeform 1064"/>
          <p:cNvSpPr/>
          <p:nvPr/>
        </p:nvSpPr>
        <p:spPr>
          <a:xfrm flipV="1">
            <a:off x="3671228" y="83108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5" name="Freeform 1065"/>
          <p:cNvSpPr/>
          <p:nvPr/>
        </p:nvSpPr>
        <p:spPr>
          <a:xfrm flipV="1">
            <a:off x="3337418" y="434499"/>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6" name="Freeform 1066"/>
          <p:cNvSpPr/>
          <p:nvPr/>
        </p:nvSpPr>
        <p:spPr>
          <a:xfrm flipV="1">
            <a:off x="5486418" y="183906"/>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67" name="Picture 106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548196" y="1"/>
            <a:ext cx="122521" cy="57323"/>
          </a:xfrm>
          <a:prstGeom prst="rect">
            <a:avLst/>
          </a:prstGeom>
          <a:noFill/>
        </p:spPr>
      </p:pic>
      <p:sp>
        <p:nvSpPr>
          <p:cNvPr id="1068" name="Freeform 1068"/>
          <p:cNvSpPr/>
          <p:nvPr/>
        </p:nvSpPr>
        <p:spPr>
          <a:xfrm flipV="1">
            <a:off x="5134279" y="217446"/>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9" name="Freeform 1069"/>
          <p:cNvSpPr/>
          <p:nvPr/>
        </p:nvSpPr>
        <p:spPr>
          <a:xfrm flipV="1">
            <a:off x="4814606" y="562541"/>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0" name="Freeform 1070"/>
          <p:cNvSpPr/>
          <p:nvPr/>
        </p:nvSpPr>
        <p:spPr>
          <a:xfrm flipV="1">
            <a:off x="3376765" y="68517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1" name="Freeform 1071"/>
          <p:cNvSpPr/>
          <p:nvPr/>
        </p:nvSpPr>
        <p:spPr>
          <a:xfrm flipV="1">
            <a:off x="2994242" y="52357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2" name="Freeform 1072"/>
          <p:cNvSpPr/>
          <p:nvPr/>
        </p:nvSpPr>
        <p:spPr>
          <a:xfrm flipV="1">
            <a:off x="3839231" y="38171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3" name="Freeform 1073"/>
          <p:cNvSpPr/>
          <p:nvPr/>
        </p:nvSpPr>
        <p:spPr>
          <a:xfrm flipV="1">
            <a:off x="4105410" y="9128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4" name="Freeform 1074"/>
          <p:cNvSpPr/>
          <p:nvPr/>
        </p:nvSpPr>
        <p:spPr>
          <a:xfrm flipV="1">
            <a:off x="3097058" y="27072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75" name="Picture 107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4906348" y="1"/>
            <a:ext cx="112714" cy="41085"/>
          </a:xfrm>
          <a:prstGeom prst="rect">
            <a:avLst/>
          </a:prstGeom>
          <a:noFill/>
        </p:spPr>
      </p:pic>
      <p:pic>
        <p:nvPicPr>
          <p:cNvPr id="1076" name="Picture 107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5200325" y="1"/>
            <a:ext cx="102632" cy="80962"/>
          </a:xfrm>
          <a:prstGeom prst="rect">
            <a:avLst/>
          </a:prstGeom>
          <a:noFill/>
        </p:spPr>
      </p:pic>
      <p:sp>
        <p:nvSpPr>
          <p:cNvPr id="1077" name="Freeform 1077"/>
          <p:cNvSpPr/>
          <p:nvPr/>
        </p:nvSpPr>
        <p:spPr>
          <a:xfrm flipV="1">
            <a:off x="4317696" y="56977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8" name="Freeform 1078"/>
          <p:cNvSpPr/>
          <p:nvPr/>
        </p:nvSpPr>
        <p:spPr>
          <a:xfrm flipV="1">
            <a:off x="3302622" y="4481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9" name="Freeform 1079"/>
          <p:cNvSpPr/>
          <p:nvPr/>
        </p:nvSpPr>
        <p:spPr>
          <a:xfrm flipV="1">
            <a:off x="2016972" y="940693"/>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0" name="Freeform 1080"/>
          <p:cNvSpPr/>
          <p:nvPr/>
        </p:nvSpPr>
        <p:spPr>
          <a:xfrm flipV="1">
            <a:off x="1454073" y="882345"/>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81" name="Picture 108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632977" y="1"/>
            <a:ext cx="153065" cy="61851"/>
          </a:xfrm>
          <a:prstGeom prst="rect">
            <a:avLst/>
          </a:prstGeom>
          <a:noFill/>
        </p:spPr>
      </p:pic>
      <p:pic>
        <p:nvPicPr>
          <p:cNvPr id="1082" name="Picture 108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277610" y="1"/>
            <a:ext cx="153937" cy="138276"/>
          </a:xfrm>
          <a:prstGeom prst="rect">
            <a:avLst/>
          </a:prstGeom>
          <a:noFill/>
        </p:spPr>
      </p:pic>
      <p:pic>
        <p:nvPicPr>
          <p:cNvPr id="1083" name="Picture 108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083786" y="1"/>
            <a:ext cx="150464" cy="97551"/>
          </a:xfrm>
          <a:prstGeom prst="rect">
            <a:avLst/>
          </a:prstGeom>
          <a:noFill/>
        </p:spPr>
      </p:pic>
      <p:sp>
        <p:nvSpPr>
          <p:cNvPr id="1084" name="Freeform 1084"/>
          <p:cNvSpPr/>
          <p:nvPr/>
        </p:nvSpPr>
        <p:spPr>
          <a:xfrm flipV="1">
            <a:off x="2363471" y="512998"/>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5" name="Freeform 1085"/>
          <p:cNvSpPr/>
          <p:nvPr/>
        </p:nvSpPr>
        <p:spPr>
          <a:xfrm flipV="1">
            <a:off x="1873695" y="243307"/>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6" name="Freeform 1086"/>
          <p:cNvSpPr/>
          <p:nvPr/>
        </p:nvSpPr>
        <p:spPr>
          <a:xfrm flipV="1">
            <a:off x="2397427" y="192305"/>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7" name="Freeform 1087"/>
          <p:cNvSpPr/>
          <p:nvPr/>
        </p:nvSpPr>
        <p:spPr>
          <a:xfrm flipV="1">
            <a:off x="1385703" y="320782"/>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8" name="Freeform 1088"/>
          <p:cNvSpPr/>
          <p:nvPr/>
        </p:nvSpPr>
        <p:spPr>
          <a:xfrm flipV="1">
            <a:off x="1959476" y="673408"/>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9" name="Freeform 1089"/>
          <p:cNvSpPr/>
          <p:nvPr/>
        </p:nvSpPr>
        <p:spPr>
          <a:xfrm flipV="1">
            <a:off x="2744311" y="24314"/>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0" name="Freeform 1090"/>
          <p:cNvSpPr/>
          <p:nvPr/>
        </p:nvSpPr>
        <p:spPr>
          <a:xfrm flipV="1">
            <a:off x="2971822" y="345368"/>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1" name="Freeform 1091"/>
          <p:cNvSpPr/>
          <p:nvPr/>
        </p:nvSpPr>
        <p:spPr>
          <a:xfrm flipV="1">
            <a:off x="1498668" y="649089"/>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2" name="Freeform 1092"/>
          <p:cNvSpPr/>
          <p:nvPr/>
        </p:nvSpPr>
        <p:spPr>
          <a:xfrm flipV="1">
            <a:off x="1164859" y="252501"/>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3" name="Freeform 1093"/>
          <p:cNvSpPr/>
          <p:nvPr/>
        </p:nvSpPr>
        <p:spPr>
          <a:xfrm flipV="1">
            <a:off x="3313859" y="1908"/>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4" name="Freeform 1094"/>
          <p:cNvSpPr/>
          <p:nvPr/>
        </p:nvSpPr>
        <p:spPr>
          <a:xfrm flipV="1">
            <a:off x="2961720" y="35448"/>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5" name="Freeform 1095"/>
          <p:cNvSpPr/>
          <p:nvPr/>
        </p:nvSpPr>
        <p:spPr>
          <a:xfrm flipV="1">
            <a:off x="2642046" y="380543"/>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6" name="Freeform 1096"/>
          <p:cNvSpPr/>
          <p:nvPr/>
        </p:nvSpPr>
        <p:spPr>
          <a:xfrm flipV="1">
            <a:off x="1204206" y="503178"/>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7" name="Freeform 1097"/>
          <p:cNvSpPr/>
          <p:nvPr/>
        </p:nvSpPr>
        <p:spPr>
          <a:xfrm flipV="1">
            <a:off x="821682" y="341578"/>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8" name="Freeform 1098"/>
          <p:cNvSpPr/>
          <p:nvPr/>
        </p:nvSpPr>
        <p:spPr>
          <a:xfrm flipV="1">
            <a:off x="1666672" y="199717"/>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099" name="Picture 109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1920344" y="1"/>
            <a:ext cx="124135" cy="22593"/>
          </a:xfrm>
          <a:prstGeom prst="rect">
            <a:avLst/>
          </a:prstGeom>
          <a:noFill/>
        </p:spPr>
      </p:pic>
      <p:sp>
        <p:nvSpPr>
          <p:cNvPr id="1100" name="Freeform 1100"/>
          <p:cNvSpPr/>
          <p:nvPr/>
        </p:nvSpPr>
        <p:spPr>
          <a:xfrm flipV="1">
            <a:off x="924499" y="88729"/>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1" name="Freeform 1101"/>
          <p:cNvSpPr/>
          <p:nvPr/>
        </p:nvSpPr>
        <p:spPr>
          <a:xfrm flipV="1">
            <a:off x="2145137" y="387780"/>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2" name="Freeform 1102"/>
          <p:cNvSpPr/>
          <p:nvPr/>
        </p:nvSpPr>
        <p:spPr>
          <a:xfrm flipV="1">
            <a:off x="119722" y="1558314"/>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3" name="Freeform 1103"/>
          <p:cNvSpPr/>
          <p:nvPr/>
        </p:nvSpPr>
        <p:spPr>
          <a:xfrm flipV="1">
            <a:off x="198886"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4" name="Freeform 1104"/>
          <p:cNvSpPr/>
          <p:nvPr/>
        </p:nvSpPr>
        <p:spPr>
          <a:xfrm flipV="1">
            <a:off x="466221" y="1130619"/>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05" name="Picture 110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0" y="848395"/>
            <a:ext cx="128604" cy="166444"/>
          </a:xfrm>
          <a:prstGeom prst="rect">
            <a:avLst/>
          </a:prstGeom>
          <a:noFill/>
        </p:spPr>
      </p:pic>
      <p:sp>
        <p:nvSpPr>
          <p:cNvPr id="1106" name="Freeform 1106"/>
          <p:cNvSpPr/>
          <p:nvPr/>
        </p:nvSpPr>
        <p:spPr>
          <a:xfrm flipV="1">
            <a:off x="241897" y="299931"/>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7" name="Freeform 1107"/>
          <p:cNvSpPr/>
          <p:nvPr/>
        </p:nvSpPr>
        <p:spPr>
          <a:xfrm flipV="1">
            <a:off x="500177"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8" name="Freeform 1108"/>
          <p:cNvSpPr/>
          <p:nvPr/>
        </p:nvSpPr>
        <p:spPr>
          <a:xfrm flipV="1">
            <a:off x="62226" y="1291029"/>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09" name="Freeform 1109"/>
          <p:cNvSpPr/>
          <p:nvPr/>
        </p:nvSpPr>
        <p:spPr>
          <a:xfrm flipV="1">
            <a:off x="847061" y="641935"/>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10" name="Freeform 1110"/>
          <p:cNvSpPr/>
          <p:nvPr/>
        </p:nvSpPr>
        <p:spPr>
          <a:xfrm flipV="1">
            <a:off x="1074572" y="962989"/>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11" name="Freeform 1111"/>
          <p:cNvSpPr/>
          <p:nvPr/>
        </p:nvSpPr>
        <p:spPr>
          <a:xfrm flipV="1">
            <a:off x="624673" y="458096"/>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12" name="Freeform 1112"/>
          <p:cNvSpPr/>
          <p:nvPr/>
        </p:nvSpPr>
        <p:spPr>
          <a:xfrm flipV="1">
            <a:off x="143291" y="286676"/>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13" name="Picture 111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0" y="115377"/>
            <a:ext cx="97196" cy="140692"/>
          </a:xfrm>
          <a:prstGeom prst="rect">
            <a:avLst/>
          </a:prstGeom>
          <a:noFill/>
        </p:spPr>
      </p:pic>
      <p:sp>
        <p:nvSpPr>
          <p:cNvPr id="1114" name="Freeform 1114"/>
          <p:cNvSpPr/>
          <p:nvPr/>
        </p:nvSpPr>
        <p:spPr>
          <a:xfrm flipV="1">
            <a:off x="1139829" y="151684"/>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15" name="Freeform 1115"/>
          <p:cNvSpPr/>
          <p:nvPr/>
        </p:nvSpPr>
        <p:spPr>
          <a:xfrm flipV="1">
            <a:off x="1416609" y="619529"/>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16" name="Picture 1116"/>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0" y="55810"/>
            <a:ext cx="94576" cy="139178"/>
          </a:xfrm>
          <a:prstGeom prst="rect">
            <a:avLst/>
          </a:prstGeom>
          <a:noFill/>
        </p:spPr>
      </p:pic>
      <p:pic>
        <p:nvPicPr>
          <p:cNvPr id="1117" name="Picture 1117"/>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1338849" y="1"/>
            <a:ext cx="120858" cy="52540"/>
          </a:xfrm>
          <a:prstGeom prst="rect">
            <a:avLst/>
          </a:prstGeom>
          <a:noFill/>
        </p:spPr>
      </p:pic>
      <p:sp>
        <p:nvSpPr>
          <p:cNvPr id="1118" name="Freeform 1118"/>
          <p:cNvSpPr/>
          <p:nvPr/>
        </p:nvSpPr>
        <p:spPr>
          <a:xfrm flipV="1">
            <a:off x="354147" y="246662"/>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19" name="Freeform 1119"/>
          <p:cNvSpPr/>
          <p:nvPr/>
        </p:nvSpPr>
        <p:spPr>
          <a:xfrm flipV="1">
            <a:off x="1064470" y="653069"/>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0" name="Freeform 1120"/>
          <p:cNvSpPr/>
          <p:nvPr/>
        </p:nvSpPr>
        <p:spPr>
          <a:xfrm flipV="1">
            <a:off x="744796" y="998164"/>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1" name="Freeform 1121"/>
          <p:cNvSpPr/>
          <p:nvPr/>
        </p:nvSpPr>
        <p:spPr>
          <a:xfrm flipV="1">
            <a:off x="648710" y="530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2" name="Freeform 1122"/>
          <p:cNvSpPr/>
          <p:nvPr/>
        </p:nvSpPr>
        <p:spPr>
          <a:xfrm flipV="1">
            <a:off x="909182"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3" name="Freeform 1123"/>
          <p:cNvSpPr/>
          <p:nvPr/>
        </p:nvSpPr>
        <p:spPr>
          <a:xfrm flipV="1">
            <a:off x="243258" y="234648"/>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4" name="Freeform 1124"/>
          <p:cNvSpPr/>
          <p:nvPr/>
        </p:nvSpPr>
        <p:spPr>
          <a:xfrm flipV="1">
            <a:off x="35601"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25" name="Picture 1125"/>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38426" y="1"/>
            <a:ext cx="115844" cy="41932"/>
          </a:xfrm>
          <a:prstGeom prst="rect">
            <a:avLst/>
          </a:prstGeom>
          <a:noFill/>
        </p:spPr>
      </p:pic>
      <p:sp>
        <p:nvSpPr>
          <p:cNvPr id="1126" name="Freeform 1126"/>
          <p:cNvSpPr/>
          <p:nvPr/>
        </p:nvSpPr>
        <p:spPr>
          <a:xfrm flipV="1">
            <a:off x="848893" y="357883"/>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7" name="Freeform 1127"/>
          <p:cNvSpPr/>
          <p:nvPr/>
        </p:nvSpPr>
        <p:spPr>
          <a:xfrm flipV="1">
            <a:off x="483556" y="12921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8" name="Freeform 1128"/>
          <p:cNvSpPr/>
          <p:nvPr/>
        </p:nvSpPr>
        <p:spPr>
          <a:xfrm flipV="1">
            <a:off x="1143086" y="391444"/>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9" name="Freeform 1129"/>
          <p:cNvSpPr/>
          <p:nvPr/>
        </p:nvSpPr>
        <p:spPr>
          <a:xfrm flipV="1">
            <a:off x="1464717" y="312004"/>
            <a:ext cx="88582" cy="99562"/>
          </a:xfrm>
          <a:custGeom>
            <a:avLst/>
            <a:gdLst/>
            <a:ahLst/>
            <a:cxnLst/>
            <a:rect l="0" t="0" r="0" b="0"/>
            <a:pathLst>
              <a:path w="38859" h="43676">
                <a:moveTo>
                  <a:pt x="14400" y="43676"/>
                </a:moveTo>
                <a:cubicBezTo>
                  <a:pt x="17863" y="42953"/>
                  <a:pt x="21105" y="41671"/>
                  <a:pt x="24125" y="39828"/>
                </a:cubicBezTo>
                <a:cubicBezTo>
                  <a:pt x="27146" y="37986"/>
                  <a:pt x="29769" y="35690"/>
                  <a:pt x="31996" y="32941"/>
                </a:cubicBezTo>
                <a:cubicBezTo>
                  <a:pt x="34224" y="30192"/>
                  <a:pt x="35925" y="27149"/>
                  <a:pt x="37101" y="23813"/>
                </a:cubicBezTo>
                <a:cubicBezTo>
                  <a:pt x="38277" y="20476"/>
                  <a:pt x="38859" y="17038"/>
                  <a:pt x="38847" y="13501"/>
                </a:cubicBezTo>
                <a:cubicBezTo>
                  <a:pt x="38578" y="11337"/>
                  <a:pt x="37876" y="9324"/>
                  <a:pt x="36743" y="7462"/>
                </a:cubicBezTo>
                <a:cubicBezTo>
                  <a:pt x="35609" y="5599"/>
                  <a:pt x="34143" y="4051"/>
                  <a:pt x="32345" y="2818"/>
                </a:cubicBezTo>
                <a:cubicBezTo>
                  <a:pt x="30548" y="1584"/>
                  <a:pt x="28576" y="774"/>
                  <a:pt x="26430" y="387"/>
                </a:cubicBezTo>
                <a:cubicBezTo>
                  <a:pt x="24285" y="0"/>
                  <a:pt x="22154" y="70"/>
                  <a:pt x="20039" y="597"/>
                </a:cubicBezTo>
                <a:cubicBezTo>
                  <a:pt x="16890" y="1264"/>
                  <a:pt x="13979" y="2492"/>
                  <a:pt x="11304" y="4281"/>
                </a:cubicBezTo>
                <a:cubicBezTo>
                  <a:pt x="8629" y="6071"/>
                  <a:pt x="6383" y="8294"/>
                  <a:pt x="4565" y="10950"/>
                </a:cubicBezTo>
                <a:cubicBezTo>
                  <a:pt x="2748" y="13605"/>
                  <a:pt x="1489" y="16504"/>
                  <a:pt x="790" y="19645"/>
                </a:cubicBezTo>
                <a:cubicBezTo>
                  <a:pt x="90" y="22787"/>
                  <a:pt x="0" y="25945"/>
                  <a:pt x="519" y="29122"/>
                </a:cubicBezTo>
                <a:cubicBezTo>
                  <a:pt x="2919" y="35598"/>
                  <a:pt x="10768" y="40044"/>
                  <a:pt x="14400" y="43676"/>
                </a:cubicBezTo>
                <a:close/>
                <a:moveTo>
                  <a:pt x="-618251" y="7461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30" name="Freeform 1130"/>
          <p:cNvSpPr/>
          <p:nvPr/>
        </p:nvSpPr>
        <p:spPr>
          <a:xfrm flipV="1">
            <a:off x="247887"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70113012-7740-6E57-AA3C-0C36C59B4830}"/>
              </a:ext>
            </a:extLst>
          </p:cNvPr>
          <p:cNvSpPr txBox="1"/>
          <p:nvPr/>
        </p:nvSpPr>
        <p:spPr>
          <a:xfrm>
            <a:off x="541810" y="1746715"/>
            <a:ext cx="8165887"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Hyvinvointi ja </a:t>
            </a:r>
          </a:p>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terveysteknologia</a:t>
            </a:r>
          </a:p>
        </p:txBody>
      </p:sp>
      <p:sp>
        <p:nvSpPr>
          <p:cNvPr id="3" name="Tekstiruutu 2">
            <a:extLst>
              <a:ext uri="{FF2B5EF4-FFF2-40B4-BE49-F238E27FC236}">
                <a16:creationId xmlns:a16="http://schemas.microsoft.com/office/drawing/2014/main" id="{5F12476D-DC92-4208-660D-A5081A569F14}"/>
              </a:ext>
            </a:extLst>
          </p:cNvPr>
          <p:cNvSpPr txBox="1"/>
          <p:nvPr/>
        </p:nvSpPr>
        <p:spPr>
          <a:xfrm>
            <a:off x="645620" y="3513184"/>
            <a:ext cx="7794143"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28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KauKo</a:t>
            </a:r>
            <a:r>
              <a:rPr kumimoji="0" lang="fi-FI" sz="2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 Kaupunkiympäristöt Kokeilualustana hyvinvointi-innovaatioille </a:t>
            </a:r>
            <a:b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Helsingin kaupunki, Forum </a:t>
            </a:r>
            <a:r>
              <a:rPr kumimoji="0" lang="fi-FI" sz="2400" b="0"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Virium</a:t>
            </a:r>
            <a:r>
              <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Helsinki, Laurea</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Freeform 435"/>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6" name="Freeform 436"/>
          <p:cNvSpPr/>
          <p:nvPr/>
        </p:nvSpPr>
        <p:spPr>
          <a:xfrm flipV="1">
            <a:off x="11344" y="6499"/>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7" name="Freeform 437"/>
          <p:cNvSpPr/>
          <p:nvPr/>
        </p:nvSpPr>
        <p:spPr>
          <a:xfrm flipV="1">
            <a:off x="7355641" y="1085936"/>
            <a:ext cx="169869" cy="208848"/>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8" name="Freeform 438"/>
          <p:cNvSpPr/>
          <p:nvPr/>
        </p:nvSpPr>
        <p:spPr>
          <a:xfrm flipV="1">
            <a:off x="6700612" y="1018038"/>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39" name="Picture 43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10877" y="1"/>
            <a:ext cx="173960" cy="61176"/>
          </a:xfrm>
          <a:prstGeom prst="rect">
            <a:avLst/>
          </a:prstGeom>
          <a:noFill/>
        </p:spPr>
      </p:pic>
      <p:pic>
        <p:nvPicPr>
          <p:cNvPr id="440" name="Picture 44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97347" y="1"/>
            <a:ext cx="174974" cy="150110"/>
          </a:xfrm>
          <a:prstGeom prst="rect">
            <a:avLst/>
          </a:prstGeom>
          <a:noFill/>
        </p:spPr>
      </p:pic>
      <p:pic>
        <p:nvPicPr>
          <p:cNvPr id="441" name="Picture 4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435469" y="1"/>
            <a:ext cx="170934" cy="102719"/>
          </a:xfrm>
          <a:prstGeom prst="rect">
            <a:avLst/>
          </a:prstGeom>
          <a:noFill/>
        </p:spPr>
      </p:pic>
      <p:sp>
        <p:nvSpPr>
          <p:cNvPr id="442" name="Freeform 442"/>
          <p:cNvSpPr/>
          <p:nvPr/>
        </p:nvSpPr>
        <p:spPr>
          <a:xfrm flipV="1">
            <a:off x="7758852" y="588241"/>
            <a:ext cx="138777" cy="172379"/>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3" name="Freeform 443"/>
          <p:cNvSpPr/>
          <p:nvPr/>
        </p:nvSpPr>
        <p:spPr>
          <a:xfrm flipV="1">
            <a:off x="7188914" y="274409"/>
            <a:ext cx="172219" cy="174217"/>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4" name="Freeform 444"/>
          <p:cNvSpPr/>
          <p:nvPr/>
        </p:nvSpPr>
        <p:spPr>
          <a:xfrm flipV="1">
            <a:off x="7798365" y="215061"/>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5" name="Freeform 445"/>
          <p:cNvSpPr/>
          <p:nvPr/>
        </p:nvSpPr>
        <p:spPr>
          <a:xfrm flipV="1">
            <a:off x="6621052" y="364565"/>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6" name="Freeform 446"/>
          <p:cNvSpPr/>
          <p:nvPr/>
        </p:nvSpPr>
        <p:spPr>
          <a:xfrm flipV="1">
            <a:off x="7288735" y="774905"/>
            <a:ext cx="144796" cy="16123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7" name="Freeform 447"/>
          <p:cNvSpPr/>
          <p:nvPr/>
        </p:nvSpPr>
        <p:spPr>
          <a:xfrm flipV="1">
            <a:off x="8202024" y="19574"/>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8" name="Freeform 448"/>
          <p:cNvSpPr/>
          <p:nvPr/>
        </p:nvSpPr>
        <p:spPr>
          <a:xfrm flipV="1">
            <a:off x="8466771" y="393175"/>
            <a:ext cx="118627" cy="14981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49" name="Freeform 449"/>
          <p:cNvSpPr/>
          <p:nvPr/>
        </p:nvSpPr>
        <p:spPr>
          <a:xfrm flipV="1">
            <a:off x="6752507" y="746606"/>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0" name="Freeform 450"/>
          <p:cNvSpPr/>
          <p:nvPr/>
        </p:nvSpPr>
        <p:spPr>
          <a:xfrm flipV="1">
            <a:off x="6364063" y="285501"/>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1" name="Freeform 451"/>
          <p:cNvSpPr/>
          <p:nvPr/>
        </p:nvSpPr>
        <p:spPr>
          <a:xfrm flipV="1">
            <a:off x="8865251" y="-6499"/>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2" name="Freeform 452"/>
          <p:cNvSpPr/>
          <p:nvPr/>
        </p:nvSpPr>
        <p:spPr>
          <a:xfrm flipV="1">
            <a:off x="8455015" y="32531"/>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3" name="Freeform 453"/>
          <p:cNvSpPr/>
          <p:nvPr/>
        </p:nvSpPr>
        <p:spPr>
          <a:xfrm flipV="1">
            <a:off x="8083021" y="434107"/>
            <a:ext cx="110017" cy="152375"/>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4" name="Freeform 454"/>
          <p:cNvSpPr/>
          <p:nvPr/>
        </p:nvSpPr>
        <p:spPr>
          <a:xfrm flipV="1">
            <a:off x="6409850" y="576813"/>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5" name="Freeform 455"/>
          <p:cNvSpPr/>
          <p:nvPr/>
        </p:nvSpPr>
        <p:spPr>
          <a:xfrm flipV="1">
            <a:off x="5964719" y="388882"/>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6" name="Freeform 456"/>
          <p:cNvSpPr/>
          <p:nvPr/>
        </p:nvSpPr>
        <p:spPr>
          <a:xfrm flipV="1">
            <a:off x="6948405" y="223685"/>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57" name="Picture 4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245277" y="1"/>
            <a:ext cx="140294" cy="15494"/>
          </a:xfrm>
          <a:prstGeom prst="rect">
            <a:avLst/>
          </a:prstGeom>
          <a:noFill/>
        </p:spPr>
      </p:pic>
      <p:sp>
        <p:nvSpPr>
          <p:cNvPr id="458" name="Freeform 458"/>
          <p:cNvSpPr/>
          <p:nvPr/>
        </p:nvSpPr>
        <p:spPr>
          <a:xfrm flipV="1">
            <a:off x="6084363" y="94533"/>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59" name="Freeform 459"/>
          <p:cNvSpPr/>
          <p:nvPr/>
        </p:nvSpPr>
        <p:spPr>
          <a:xfrm flipV="1">
            <a:off x="7504783" y="442529"/>
            <a:ext cx="97361" cy="92610"/>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0" name="Freeform 460"/>
          <p:cNvSpPr/>
          <p:nvPr/>
        </p:nvSpPr>
        <p:spPr>
          <a:xfrm flipV="1">
            <a:off x="9237902" y="2787692"/>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1" name="Freeform 461"/>
          <p:cNvSpPr/>
          <p:nvPr/>
        </p:nvSpPr>
        <p:spPr>
          <a:xfrm flipV="1">
            <a:off x="9460696" y="1647058"/>
            <a:ext cx="156592" cy="176185"/>
          </a:xfrm>
          <a:custGeom>
            <a:avLst/>
            <a:gdLst/>
            <a:ahLst/>
            <a:cxnLst/>
            <a:rect l="0" t="0" r="0" b="0"/>
            <a:pathLst>
              <a:path w="59032" h="66418">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2" name="Freeform 462"/>
          <p:cNvSpPr/>
          <p:nvPr/>
        </p:nvSpPr>
        <p:spPr>
          <a:xfrm flipV="1">
            <a:off x="9047337" y="1736458"/>
            <a:ext cx="156757" cy="176838"/>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63" name="Picture 46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08591" y="685298"/>
            <a:ext cx="45008" cy="187299"/>
          </a:xfrm>
          <a:prstGeom prst="rect">
            <a:avLst/>
          </a:prstGeom>
          <a:noFill/>
        </p:spPr>
      </p:pic>
      <p:pic>
        <p:nvPicPr>
          <p:cNvPr id="464" name="Picture 46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731050" y="2031557"/>
            <a:ext cx="22549" cy="189529"/>
          </a:xfrm>
          <a:prstGeom prst="rect">
            <a:avLst/>
          </a:prstGeom>
          <a:noFill/>
        </p:spPr>
      </p:pic>
      <p:sp>
        <p:nvSpPr>
          <p:cNvPr id="465" name="Freeform 465"/>
          <p:cNvSpPr/>
          <p:nvPr/>
        </p:nvSpPr>
        <p:spPr>
          <a:xfrm flipV="1">
            <a:off x="8775846" y="1249023"/>
            <a:ext cx="136246" cy="151231"/>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6" name="Freeform 466"/>
          <p:cNvSpPr/>
          <p:nvPr/>
        </p:nvSpPr>
        <p:spPr>
          <a:xfrm flipV="1">
            <a:off x="9261481" y="831843"/>
            <a:ext cx="132090" cy="151014"/>
          </a:xfrm>
          <a:custGeom>
            <a:avLst/>
            <a:gdLst/>
            <a:ahLst/>
            <a:cxnLst/>
            <a:rect l="0" t="0" r="0" b="0"/>
            <a:pathLst>
              <a:path w="49795" h="56929">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7" name="Freeform 467"/>
          <p:cNvSpPr/>
          <p:nvPr/>
        </p:nvSpPr>
        <p:spPr>
          <a:xfrm flipV="1">
            <a:off x="8448401" y="1567813"/>
            <a:ext cx="125142" cy="1520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8" name="Freeform 468"/>
          <p:cNvSpPr/>
          <p:nvPr/>
        </p:nvSpPr>
        <p:spPr>
          <a:xfrm flipV="1">
            <a:off x="9418127" y="1305691"/>
            <a:ext cx="134679" cy="139851"/>
          </a:xfrm>
          <a:custGeom>
            <a:avLst/>
            <a:gdLst/>
            <a:ahLst/>
            <a:cxnLst/>
            <a:rect l="0" t="0" r="0" b="0"/>
            <a:pathLst>
              <a:path w="50771" h="52721">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69" name="Freeform 469"/>
          <p:cNvSpPr/>
          <p:nvPr/>
        </p:nvSpPr>
        <p:spPr>
          <a:xfrm flipV="1">
            <a:off x="9158342" y="2134219"/>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0" name="Freeform 470"/>
          <p:cNvSpPr/>
          <p:nvPr/>
        </p:nvSpPr>
        <p:spPr>
          <a:xfrm flipV="1">
            <a:off x="8398705" y="725893"/>
            <a:ext cx="134334" cy="143196"/>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1" name="Freeform 471"/>
          <p:cNvSpPr/>
          <p:nvPr/>
        </p:nvSpPr>
        <p:spPr>
          <a:xfrm flipV="1">
            <a:off x="8271883" y="1287722"/>
            <a:ext cx="122492" cy="145735"/>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2" name="Freeform 472"/>
          <p:cNvSpPr/>
          <p:nvPr/>
        </p:nvSpPr>
        <p:spPr>
          <a:xfrm flipV="1">
            <a:off x="9240178" y="1189248"/>
            <a:ext cx="124039" cy="136878"/>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3" name="Freeform 473"/>
          <p:cNvSpPr/>
          <p:nvPr/>
        </p:nvSpPr>
        <p:spPr>
          <a:xfrm flipV="1">
            <a:off x="9289797" y="2516260"/>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4" name="Freeform 474"/>
          <p:cNvSpPr/>
          <p:nvPr/>
        </p:nvSpPr>
        <p:spPr>
          <a:xfrm flipV="1">
            <a:off x="8638017" y="229856"/>
            <a:ext cx="124646" cy="13656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75" name="Picture 47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19988" y="1178567"/>
            <a:ext cx="33611" cy="159558"/>
          </a:xfrm>
          <a:prstGeom prst="rect">
            <a:avLst/>
          </a:prstGeom>
          <a:noFill/>
        </p:spPr>
      </p:pic>
      <p:sp>
        <p:nvSpPr>
          <p:cNvPr id="476" name="Freeform 476"/>
          <p:cNvSpPr/>
          <p:nvPr/>
        </p:nvSpPr>
        <p:spPr>
          <a:xfrm flipV="1">
            <a:off x="9297435" y="227188"/>
            <a:ext cx="125532" cy="130848"/>
          </a:xfrm>
          <a:custGeom>
            <a:avLst/>
            <a:gdLst/>
            <a:ahLst/>
            <a:cxnLst/>
            <a:rect l="0" t="0" r="0" b="0"/>
            <a:pathLst>
              <a:path w="47323" h="49327">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Freeform 477"/>
          <p:cNvSpPr/>
          <p:nvPr/>
        </p:nvSpPr>
        <p:spPr>
          <a:xfrm flipV="1">
            <a:off x="8676339" y="669444"/>
            <a:ext cx="120723" cy="1308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78" name="Freeform 478"/>
          <p:cNvSpPr/>
          <p:nvPr/>
        </p:nvSpPr>
        <p:spPr>
          <a:xfrm flipV="1">
            <a:off x="8901352" y="2055155"/>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79" name="Picture 47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3656" y="1109251"/>
            <a:ext cx="29943" cy="157801"/>
          </a:xfrm>
          <a:prstGeom prst="rect">
            <a:avLst/>
          </a:prstGeom>
          <a:noFill/>
        </p:spPr>
      </p:pic>
      <p:pic>
        <p:nvPicPr>
          <p:cNvPr id="480" name="Picture 48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470534" y="1"/>
            <a:ext cx="137981" cy="118363"/>
          </a:xfrm>
          <a:prstGeom prst="rect">
            <a:avLst/>
          </a:prstGeom>
          <a:noFill/>
        </p:spPr>
      </p:pic>
      <p:sp>
        <p:nvSpPr>
          <p:cNvPr id="481" name="Freeform 481"/>
          <p:cNvSpPr/>
          <p:nvPr/>
        </p:nvSpPr>
        <p:spPr>
          <a:xfrm flipV="1">
            <a:off x="8971637" y="335168"/>
            <a:ext cx="118739" cy="131936"/>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2" name="Freeform 482"/>
          <p:cNvSpPr/>
          <p:nvPr/>
        </p:nvSpPr>
        <p:spPr>
          <a:xfrm flipV="1">
            <a:off x="9567900" y="162610"/>
            <a:ext cx="136809" cy="131973"/>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3" name="Freeform 483"/>
          <p:cNvSpPr/>
          <p:nvPr/>
        </p:nvSpPr>
        <p:spPr>
          <a:xfrm flipV="1">
            <a:off x="9161408" y="1458324"/>
            <a:ext cx="113449" cy="142785"/>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4" name="Freeform 484"/>
          <p:cNvSpPr/>
          <p:nvPr/>
        </p:nvSpPr>
        <p:spPr>
          <a:xfrm flipV="1">
            <a:off x="8200925" y="193353"/>
            <a:ext cx="111744" cy="126686"/>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85" name="Picture 48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744288" y="407833"/>
            <a:ext cx="9311" cy="25400"/>
          </a:xfrm>
          <a:prstGeom prst="rect">
            <a:avLst/>
          </a:prstGeom>
          <a:noFill/>
        </p:spPr>
      </p:pic>
      <p:sp>
        <p:nvSpPr>
          <p:cNvPr id="486" name="Freeform 486"/>
          <p:cNvSpPr/>
          <p:nvPr/>
        </p:nvSpPr>
        <p:spPr>
          <a:xfrm flipV="1">
            <a:off x="9325532" y="521904"/>
            <a:ext cx="117516" cy="126132"/>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7" name="Freeform 487"/>
          <p:cNvSpPr/>
          <p:nvPr/>
        </p:nvSpPr>
        <p:spPr>
          <a:xfrm flipV="1">
            <a:off x="9010844" y="635170"/>
            <a:ext cx="111523" cy="118919"/>
          </a:xfrm>
          <a:custGeom>
            <a:avLst/>
            <a:gdLst/>
            <a:ahLst/>
            <a:cxnLst/>
            <a:rect l="0" t="0" r="0" b="0"/>
            <a:pathLst>
              <a:path w="42042" h="4483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8" name="Freeform 488"/>
          <p:cNvSpPr/>
          <p:nvPr/>
        </p:nvSpPr>
        <p:spPr>
          <a:xfrm flipV="1">
            <a:off x="7954160" y="925957"/>
            <a:ext cx="113733" cy="127081"/>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89" name="Freeform 489"/>
          <p:cNvSpPr/>
          <p:nvPr/>
        </p:nvSpPr>
        <p:spPr>
          <a:xfrm flipV="1">
            <a:off x="8848302" y="927839"/>
            <a:ext cx="112229" cy="126225"/>
          </a:xfrm>
          <a:custGeom>
            <a:avLst/>
            <a:gdLst/>
            <a:ahLst/>
            <a:cxnLst/>
            <a:rect l="0" t="0" r="0" b="0"/>
            <a:pathLst>
              <a:path w="42308" h="47584">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0" name="Freeform 490"/>
          <p:cNvSpPr/>
          <p:nvPr/>
        </p:nvSpPr>
        <p:spPr>
          <a:xfrm flipV="1">
            <a:off x="8947140" y="2346467"/>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1" name="Freeform 491"/>
          <p:cNvSpPr/>
          <p:nvPr/>
        </p:nvSpPr>
        <p:spPr>
          <a:xfrm flipV="1">
            <a:off x="8502009" y="2158536"/>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2" name="Freeform 492"/>
          <p:cNvSpPr/>
          <p:nvPr/>
        </p:nvSpPr>
        <p:spPr>
          <a:xfrm flipV="1">
            <a:off x="9485694" y="1993339"/>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3" name="Freeform 493"/>
          <p:cNvSpPr/>
          <p:nvPr/>
        </p:nvSpPr>
        <p:spPr>
          <a:xfrm flipV="1">
            <a:off x="9430722" y="782151"/>
            <a:ext cx="109616" cy="122649"/>
          </a:xfrm>
          <a:custGeom>
            <a:avLst/>
            <a:gdLst/>
            <a:ahLst/>
            <a:cxnLst/>
            <a:rect l="0" t="0" r="0" b="0"/>
            <a:pathLst>
              <a:path w="41323"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4" name="Freeform 494"/>
          <p:cNvSpPr/>
          <p:nvPr/>
        </p:nvSpPr>
        <p:spPr>
          <a:xfrm flipV="1">
            <a:off x="8621653" y="1864187"/>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5" name="Freeform 495"/>
          <p:cNvSpPr/>
          <p:nvPr/>
        </p:nvSpPr>
        <p:spPr>
          <a:xfrm flipV="1">
            <a:off x="9651680" y="796435"/>
            <a:ext cx="105680" cy="123466"/>
          </a:xfrm>
          <a:custGeom>
            <a:avLst/>
            <a:gdLst/>
            <a:ahLst/>
            <a:cxnLst/>
            <a:rect l="0" t="0" r="0" b="0"/>
            <a:pathLst>
              <a:path w="39839" h="46544">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Freeform 496"/>
          <p:cNvSpPr/>
          <p:nvPr/>
        </p:nvSpPr>
        <p:spPr>
          <a:xfrm flipV="1">
            <a:off x="8505792" y="1111799"/>
            <a:ext cx="105520" cy="115372"/>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Freeform 497"/>
          <p:cNvSpPr/>
          <p:nvPr/>
        </p:nvSpPr>
        <p:spPr>
          <a:xfrm flipV="1">
            <a:off x="9555514" y="1161239"/>
            <a:ext cx="108173" cy="115147"/>
          </a:xfrm>
          <a:custGeom>
            <a:avLst/>
            <a:gdLst/>
            <a:ahLst/>
            <a:cxnLst/>
            <a:rect l="0" t="0" r="0" b="0"/>
            <a:pathLst>
              <a:path w="40779" h="43408">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98" name="Picture 49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06368" y="1"/>
            <a:ext cx="47231" cy="16827"/>
          </a:xfrm>
          <a:prstGeom prst="rect">
            <a:avLst/>
          </a:prstGeom>
          <a:noFill/>
        </p:spPr>
      </p:pic>
      <p:sp>
        <p:nvSpPr>
          <p:cNvPr id="499" name="Freeform 499"/>
          <p:cNvSpPr/>
          <p:nvPr/>
        </p:nvSpPr>
        <p:spPr>
          <a:xfrm flipV="1">
            <a:off x="9557947" y="1394719"/>
            <a:ext cx="82872" cy="101470"/>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Freeform 500"/>
          <p:cNvSpPr/>
          <p:nvPr/>
        </p:nvSpPr>
        <p:spPr>
          <a:xfrm flipV="1">
            <a:off x="8860861" y="1601300"/>
            <a:ext cx="74394" cy="78277"/>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Freeform 501"/>
          <p:cNvSpPr/>
          <p:nvPr/>
        </p:nvSpPr>
        <p:spPr>
          <a:xfrm flipV="1">
            <a:off x="9560050" y="597333"/>
            <a:ext cx="73778" cy="73073"/>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5373E362-4A14-03B7-0A58-6641BFD36696}"/>
              </a:ext>
            </a:extLst>
          </p:cNvPr>
          <p:cNvSpPr txBox="1"/>
          <p:nvPr/>
        </p:nvSpPr>
        <p:spPr>
          <a:xfrm>
            <a:off x="445547" y="3074385"/>
            <a:ext cx="7708808"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2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JAVIST! Jakamisella viisautta: yhteiskäyttöiset innovaatio- ja oppimisympäristöt</a:t>
            </a:r>
            <a:br>
              <a:rPr kumimoji="0" lang="fi-FI" sz="2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28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Helsingin yliopisto, Helsingin kaupunki, Aalto-yliopisto, Aalto-yliopistokiinteistöt</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kstiruutu 2">
            <a:extLst>
              <a:ext uri="{FF2B5EF4-FFF2-40B4-BE49-F238E27FC236}">
                <a16:creationId xmlns:a16="http://schemas.microsoft.com/office/drawing/2014/main" id="{88E9C07E-D162-4AE3-62EC-3D7A9DE2F201}"/>
              </a:ext>
            </a:extLst>
          </p:cNvPr>
          <p:cNvSpPr txBox="1"/>
          <p:nvPr/>
        </p:nvSpPr>
        <p:spPr>
          <a:xfrm>
            <a:off x="445547" y="1212210"/>
            <a:ext cx="8165887"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Oppimisympäristöt ja osaamisen digitaaliset ratkaisut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Freeform 502"/>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3" name="Freeform 503"/>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4" name="Freeform 504"/>
          <p:cNvSpPr/>
          <p:nvPr/>
        </p:nvSpPr>
        <p:spPr>
          <a:xfrm flipV="1">
            <a:off x="7355641" y="1085938"/>
            <a:ext cx="169869" cy="208848"/>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05" name="Freeform 505"/>
          <p:cNvSpPr/>
          <p:nvPr/>
        </p:nvSpPr>
        <p:spPr>
          <a:xfrm flipV="1">
            <a:off x="6700612" y="1018040"/>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06" name="Picture 50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10877" y="1"/>
            <a:ext cx="173960" cy="61177"/>
          </a:xfrm>
          <a:prstGeom prst="rect">
            <a:avLst/>
          </a:prstGeom>
          <a:noFill/>
        </p:spPr>
      </p:pic>
      <p:pic>
        <p:nvPicPr>
          <p:cNvPr id="507" name="Picture 50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97347" y="1"/>
            <a:ext cx="174974" cy="150112"/>
          </a:xfrm>
          <a:prstGeom prst="rect">
            <a:avLst/>
          </a:prstGeom>
          <a:noFill/>
        </p:spPr>
      </p:pic>
      <p:pic>
        <p:nvPicPr>
          <p:cNvPr id="508" name="Picture 50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435469" y="1"/>
            <a:ext cx="170934" cy="102720"/>
          </a:xfrm>
          <a:prstGeom prst="rect">
            <a:avLst/>
          </a:prstGeom>
          <a:noFill/>
        </p:spPr>
      </p:pic>
      <p:sp>
        <p:nvSpPr>
          <p:cNvPr id="509" name="Freeform 509"/>
          <p:cNvSpPr/>
          <p:nvPr/>
        </p:nvSpPr>
        <p:spPr>
          <a:xfrm flipV="1">
            <a:off x="7758852" y="588243"/>
            <a:ext cx="138777" cy="172379"/>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0" name="Freeform 510"/>
          <p:cNvSpPr/>
          <p:nvPr/>
        </p:nvSpPr>
        <p:spPr>
          <a:xfrm flipV="1">
            <a:off x="7188914" y="274411"/>
            <a:ext cx="172219" cy="174217"/>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1" name="Freeform 511"/>
          <p:cNvSpPr/>
          <p:nvPr/>
        </p:nvSpPr>
        <p:spPr>
          <a:xfrm flipV="1">
            <a:off x="7798365" y="215062"/>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Freeform 512"/>
          <p:cNvSpPr/>
          <p:nvPr/>
        </p:nvSpPr>
        <p:spPr>
          <a:xfrm flipV="1">
            <a:off x="6621052" y="364567"/>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Freeform 513"/>
          <p:cNvSpPr/>
          <p:nvPr/>
        </p:nvSpPr>
        <p:spPr>
          <a:xfrm flipV="1">
            <a:off x="7288735" y="774906"/>
            <a:ext cx="144796" cy="16123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Freeform 514"/>
          <p:cNvSpPr/>
          <p:nvPr/>
        </p:nvSpPr>
        <p:spPr>
          <a:xfrm flipV="1">
            <a:off x="8202024" y="19576"/>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Freeform 515"/>
          <p:cNvSpPr/>
          <p:nvPr/>
        </p:nvSpPr>
        <p:spPr>
          <a:xfrm flipV="1">
            <a:off x="8466771" y="393176"/>
            <a:ext cx="118627" cy="14981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6" name="Freeform 516"/>
          <p:cNvSpPr/>
          <p:nvPr/>
        </p:nvSpPr>
        <p:spPr>
          <a:xfrm flipV="1">
            <a:off x="6752507" y="746607"/>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Freeform 517"/>
          <p:cNvSpPr/>
          <p:nvPr/>
        </p:nvSpPr>
        <p:spPr>
          <a:xfrm flipV="1">
            <a:off x="6364063" y="285502"/>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Freeform 518"/>
          <p:cNvSpPr/>
          <p:nvPr/>
        </p:nvSpPr>
        <p:spPr>
          <a:xfrm flipV="1">
            <a:off x="8865251" y="-6498"/>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Freeform 519"/>
          <p:cNvSpPr/>
          <p:nvPr/>
        </p:nvSpPr>
        <p:spPr>
          <a:xfrm flipV="1">
            <a:off x="8455015" y="32532"/>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Freeform 520"/>
          <p:cNvSpPr/>
          <p:nvPr/>
        </p:nvSpPr>
        <p:spPr>
          <a:xfrm flipV="1">
            <a:off x="8083021" y="434108"/>
            <a:ext cx="110017" cy="152375"/>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Freeform 521"/>
          <p:cNvSpPr/>
          <p:nvPr/>
        </p:nvSpPr>
        <p:spPr>
          <a:xfrm flipV="1">
            <a:off x="6409850" y="576815"/>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2" name="Freeform 522"/>
          <p:cNvSpPr/>
          <p:nvPr/>
        </p:nvSpPr>
        <p:spPr>
          <a:xfrm flipV="1">
            <a:off x="5964719" y="388883"/>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3" name="Freeform 523"/>
          <p:cNvSpPr/>
          <p:nvPr/>
        </p:nvSpPr>
        <p:spPr>
          <a:xfrm flipV="1">
            <a:off x="6948405" y="223687"/>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24" name="Picture 52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245277" y="1"/>
            <a:ext cx="140294" cy="15495"/>
          </a:xfrm>
          <a:prstGeom prst="rect">
            <a:avLst/>
          </a:prstGeom>
          <a:noFill/>
        </p:spPr>
      </p:pic>
      <p:sp>
        <p:nvSpPr>
          <p:cNvPr id="525" name="Freeform 525"/>
          <p:cNvSpPr/>
          <p:nvPr/>
        </p:nvSpPr>
        <p:spPr>
          <a:xfrm flipV="1">
            <a:off x="6084363" y="94534"/>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6" name="Freeform 526"/>
          <p:cNvSpPr/>
          <p:nvPr/>
        </p:nvSpPr>
        <p:spPr>
          <a:xfrm flipV="1">
            <a:off x="7504783" y="442530"/>
            <a:ext cx="97361" cy="92610"/>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7" name="Freeform 527"/>
          <p:cNvSpPr/>
          <p:nvPr/>
        </p:nvSpPr>
        <p:spPr>
          <a:xfrm flipV="1">
            <a:off x="9237902" y="2787692"/>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8" name="Freeform 528"/>
          <p:cNvSpPr/>
          <p:nvPr/>
        </p:nvSpPr>
        <p:spPr>
          <a:xfrm flipV="1">
            <a:off x="9460696" y="1647058"/>
            <a:ext cx="156592" cy="176185"/>
          </a:xfrm>
          <a:custGeom>
            <a:avLst/>
            <a:gdLst/>
            <a:ahLst/>
            <a:cxnLst/>
            <a:rect l="0" t="0" r="0" b="0"/>
            <a:pathLst>
              <a:path w="59032" h="66418">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29" name="Freeform 529"/>
          <p:cNvSpPr/>
          <p:nvPr/>
        </p:nvSpPr>
        <p:spPr>
          <a:xfrm flipV="1">
            <a:off x="9047337" y="1736458"/>
            <a:ext cx="156757" cy="176838"/>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30" name="Picture 5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08591" y="685298"/>
            <a:ext cx="45008" cy="187299"/>
          </a:xfrm>
          <a:prstGeom prst="rect">
            <a:avLst/>
          </a:prstGeom>
          <a:noFill/>
        </p:spPr>
      </p:pic>
      <p:pic>
        <p:nvPicPr>
          <p:cNvPr id="531" name="Picture 53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731050" y="2031557"/>
            <a:ext cx="22549" cy="189529"/>
          </a:xfrm>
          <a:prstGeom prst="rect">
            <a:avLst/>
          </a:prstGeom>
          <a:noFill/>
        </p:spPr>
      </p:pic>
      <p:sp>
        <p:nvSpPr>
          <p:cNvPr id="532" name="Freeform 532"/>
          <p:cNvSpPr/>
          <p:nvPr/>
        </p:nvSpPr>
        <p:spPr>
          <a:xfrm flipV="1">
            <a:off x="8775846" y="1249023"/>
            <a:ext cx="136246" cy="151231"/>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3" name="Freeform 533"/>
          <p:cNvSpPr/>
          <p:nvPr/>
        </p:nvSpPr>
        <p:spPr>
          <a:xfrm flipV="1">
            <a:off x="9261481" y="831843"/>
            <a:ext cx="132090" cy="151014"/>
          </a:xfrm>
          <a:custGeom>
            <a:avLst/>
            <a:gdLst/>
            <a:ahLst/>
            <a:cxnLst/>
            <a:rect l="0" t="0" r="0" b="0"/>
            <a:pathLst>
              <a:path w="49795" h="56929">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4" name="Freeform 534"/>
          <p:cNvSpPr/>
          <p:nvPr/>
        </p:nvSpPr>
        <p:spPr>
          <a:xfrm flipV="1">
            <a:off x="8448401" y="1567813"/>
            <a:ext cx="125142" cy="1520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5" name="Freeform 535"/>
          <p:cNvSpPr/>
          <p:nvPr/>
        </p:nvSpPr>
        <p:spPr>
          <a:xfrm flipV="1">
            <a:off x="9418127" y="1305691"/>
            <a:ext cx="134679" cy="139851"/>
          </a:xfrm>
          <a:custGeom>
            <a:avLst/>
            <a:gdLst/>
            <a:ahLst/>
            <a:cxnLst/>
            <a:rect l="0" t="0" r="0" b="0"/>
            <a:pathLst>
              <a:path w="50771" h="52721">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6" name="Freeform 536"/>
          <p:cNvSpPr/>
          <p:nvPr/>
        </p:nvSpPr>
        <p:spPr>
          <a:xfrm flipV="1">
            <a:off x="9158342" y="2134219"/>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7" name="Freeform 537"/>
          <p:cNvSpPr/>
          <p:nvPr/>
        </p:nvSpPr>
        <p:spPr>
          <a:xfrm flipV="1">
            <a:off x="8398705" y="725893"/>
            <a:ext cx="134334" cy="143196"/>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8" name="Freeform 538"/>
          <p:cNvSpPr/>
          <p:nvPr/>
        </p:nvSpPr>
        <p:spPr>
          <a:xfrm flipV="1">
            <a:off x="8271883" y="1287722"/>
            <a:ext cx="122492" cy="145735"/>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39" name="Freeform 539"/>
          <p:cNvSpPr/>
          <p:nvPr/>
        </p:nvSpPr>
        <p:spPr>
          <a:xfrm flipV="1">
            <a:off x="9240178" y="1189248"/>
            <a:ext cx="124039" cy="136878"/>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0" name="Freeform 540"/>
          <p:cNvSpPr/>
          <p:nvPr/>
        </p:nvSpPr>
        <p:spPr>
          <a:xfrm flipV="1">
            <a:off x="9289797" y="2516260"/>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1" name="Freeform 541"/>
          <p:cNvSpPr/>
          <p:nvPr/>
        </p:nvSpPr>
        <p:spPr>
          <a:xfrm flipV="1">
            <a:off x="8638017" y="229856"/>
            <a:ext cx="124646" cy="13656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42" name="Picture 54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19988" y="1178567"/>
            <a:ext cx="33611" cy="159558"/>
          </a:xfrm>
          <a:prstGeom prst="rect">
            <a:avLst/>
          </a:prstGeom>
          <a:noFill/>
        </p:spPr>
      </p:pic>
      <p:sp>
        <p:nvSpPr>
          <p:cNvPr id="543" name="Freeform 543"/>
          <p:cNvSpPr/>
          <p:nvPr/>
        </p:nvSpPr>
        <p:spPr>
          <a:xfrm flipV="1">
            <a:off x="9297435" y="227188"/>
            <a:ext cx="125532" cy="130848"/>
          </a:xfrm>
          <a:custGeom>
            <a:avLst/>
            <a:gdLst/>
            <a:ahLst/>
            <a:cxnLst/>
            <a:rect l="0" t="0" r="0" b="0"/>
            <a:pathLst>
              <a:path w="47323" h="49327">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4" name="Freeform 544"/>
          <p:cNvSpPr/>
          <p:nvPr/>
        </p:nvSpPr>
        <p:spPr>
          <a:xfrm flipV="1">
            <a:off x="8676339" y="669444"/>
            <a:ext cx="120723" cy="1308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5" name="Freeform 545"/>
          <p:cNvSpPr/>
          <p:nvPr/>
        </p:nvSpPr>
        <p:spPr>
          <a:xfrm flipV="1">
            <a:off x="8901352" y="2055155"/>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46" name="Picture 54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3656" y="1109251"/>
            <a:ext cx="29943" cy="157801"/>
          </a:xfrm>
          <a:prstGeom prst="rect">
            <a:avLst/>
          </a:prstGeom>
          <a:noFill/>
        </p:spPr>
      </p:pic>
      <p:pic>
        <p:nvPicPr>
          <p:cNvPr id="547" name="Picture 54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470534" y="1"/>
            <a:ext cx="137981" cy="118363"/>
          </a:xfrm>
          <a:prstGeom prst="rect">
            <a:avLst/>
          </a:prstGeom>
          <a:noFill/>
        </p:spPr>
      </p:pic>
      <p:sp>
        <p:nvSpPr>
          <p:cNvPr id="548" name="Freeform 548"/>
          <p:cNvSpPr/>
          <p:nvPr/>
        </p:nvSpPr>
        <p:spPr>
          <a:xfrm flipV="1">
            <a:off x="8971637" y="335168"/>
            <a:ext cx="118739" cy="131936"/>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49" name="Freeform 549"/>
          <p:cNvSpPr/>
          <p:nvPr/>
        </p:nvSpPr>
        <p:spPr>
          <a:xfrm flipV="1">
            <a:off x="9567900" y="162610"/>
            <a:ext cx="136809" cy="131973"/>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0" name="Freeform 550"/>
          <p:cNvSpPr/>
          <p:nvPr/>
        </p:nvSpPr>
        <p:spPr>
          <a:xfrm flipV="1">
            <a:off x="9161408" y="1458324"/>
            <a:ext cx="113449" cy="142785"/>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1" name="Freeform 551"/>
          <p:cNvSpPr/>
          <p:nvPr/>
        </p:nvSpPr>
        <p:spPr>
          <a:xfrm flipV="1">
            <a:off x="8200925" y="193353"/>
            <a:ext cx="111744" cy="126686"/>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52" name="Picture 55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744288" y="407833"/>
            <a:ext cx="9311" cy="25400"/>
          </a:xfrm>
          <a:prstGeom prst="rect">
            <a:avLst/>
          </a:prstGeom>
          <a:noFill/>
        </p:spPr>
      </p:pic>
      <p:sp>
        <p:nvSpPr>
          <p:cNvPr id="553" name="Freeform 553"/>
          <p:cNvSpPr/>
          <p:nvPr/>
        </p:nvSpPr>
        <p:spPr>
          <a:xfrm flipV="1">
            <a:off x="9325532" y="521904"/>
            <a:ext cx="117516" cy="126132"/>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4" name="Freeform 554"/>
          <p:cNvSpPr/>
          <p:nvPr/>
        </p:nvSpPr>
        <p:spPr>
          <a:xfrm flipV="1">
            <a:off x="9010844" y="635170"/>
            <a:ext cx="111523" cy="118919"/>
          </a:xfrm>
          <a:custGeom>
            <a:avLst/>
            <a:gdLst/>
            <a:ahLst/>
            <a:cxnLst/>
            <a:rect l="0" t="0" r="0" b="0"/>
            <a:pathLst>
              <a:path w="42042" h="4483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5" name="Freeform 555"/>
          <p:cNvSpPr/>
          <p:nvPr/>
        </p:nvSpPr>
        <p:spPr>
          <a:xfrm flipV="1">
            <a:off x="7954160" y="925957"/>
            <a:ext cx="113733" cy="127081"/>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6" name="Freeform 556"/>
          <p:cNvSpPr/>
          <p:nvPr/>
        </p:nvSpPr>
        <p:spPr>
          <a:xfrm flipV="1">
            <a:off x="8848302" y="927839"/>
            <a:ext cx="112229" cy="126225"/>
          </a:xfrm>
          <a:custGeom>
            <a:avLst/>
            <a:gdLst/>
            <a:ahLst/>
            <a:cxnLst/>
            <a:rect l="0" t="0" r="0" b="0"/>
            <a:pathLst>
              <a:path w="42308" h="47584">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7" name="Freeform 557"/>
          <p:cNvSpPr/>
          <p:nvPr/>
        </p:nvSpPr>
        <p:spPr>
          <a:xfrm flipV="1">
            <a:off x="8947140" y="2346467"/>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8" name="Freeform 558"/>
          <p:cNvSpPr/>
          <p:nvPr/>
        </p:nvSpPr>
        <p:spPr>
          <a:xfrm flipV="1">
            <a:off x="8502009" y="2158536"/>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59" name="Freeform 559"/>
          <p:cNvSpPr/>
          <p:nvPr/>
        </p:nvSpPr>
        <p:spPr>
          <a:xfrm flipV="1">
            <a:off x="9485694" y="1993339"/>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0" name="Freeform 560"/>
          <p:cNvSpPr/>
          <p:nvPr/>
        </p:nvSpPr>
        <p:spPr>
          <a:xfrm flipV="1">
            <a:off x="9430722" y="782151"/>
            <a:ext cx="109616" cy="122649"/>
          </a:xfrm>
          <a:custGeom>
            <a:avLst/>
            <a:gdLst/>
            <a:ahLst/>
            <a:cxnLst/>
            <a:rect l="0" t="0" r="0" b="0"/>
            <a:pathLst>
              <a:path w="41323"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1" name="Freeform 561"/>
          <p:cNvSpPr/>
          <p:nvPr/>
        </p:nvSpPr>
        <p:spPr>
          <a:xfrm flipV="1">
            <a:off x="8621653" y="1864187"/>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2" name="Freeform 562"/>
          <p:cNvSpPr/>
          <p:nvPr/>
        </p:nvSpPr>
        <p:spPr>
          <a:xfrm flipV="1">
            <a:off x="9651680" y="796435"/>
            <a:ext cx="105680" cy="123466"/>
          </a:xfrm>
          <a:custGeom>
            <a:avLst/>
            <a:gdLst/>
            <a:ahLst/>
            <a:cxnLst/>
            <a:rect l="0" t="0" r="0" b="0"/>
            <a:pathLst>
              <a:path w="39839" h="46544">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3" name="Freeform 563"/>
          <p:cNvSpPr/>
          <p:nvPr/>
        </p:nvSpPr>
        <p:spPr>
          <a:xfrm flipV="1">
            <a:off x="8505792" y="1111799"/>
            <a:ext cx="105520" cy="115372"/>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4" name="Freeform 564"/>
          <p:cNvSpPr/>
          <p:nvPr/>
        </p:nvSpPr>
        <p:spPr>
          <a:xfrm flipV="1">
            <a:off x="9555514" y="1161239"/>
            <a:ext cx="108173" cy="115147"/>
          </a:xfrm>
          <a:custGeom>
            <a:avLst/>
            <a:gdLst/>
            <a:ahLst/>
            <a:cxnLst/>
            <a:rect l="0" t="0" r="0" b="0"/>
            <a:pathLst>
              <a:path w="40779" h="43408">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65" name="Picture 56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06368" y="1"/>
            <a:ext cx="47231" cy="16827"/>
          </a:xfrm>
          <a:prstGeom prst="rect">
            <a:avLst/>
          </a:prstGeom>
          <a:noFill/>
        </p:spPr>
      </p:pic>
      <p:sp>
        <p:nvSpPr>
          <p:cNvPr id="566" name="Freeform 566"/>
          <p:cNvSpPr/>
          <p:nvPr/>
        </p:nvSpPr>
        <p:spPr>
          <a:xfrm flipV="1">
            <a:off x="9557947" y="1394719"/>
            <a:ext cx="82872" cy="101470"/>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7" name="Freeform 567"/>
          <p:cNvSpPr/>
          <p:nvPr/>
        </p:nvSpPr>
        <p:spPr>
          <a:xfrm flipV="1">
            <a:off x="8860861" y="1601300"/>
            <a:ext cx="74394" cy="78277"/>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68" name="Freeform 568"/>
          <p:cNvSpPr/>
          <p:nvPr/>
        </p:nvSpPr>
        <p:spPr>
          <a:xfrm flipV="1">
            <a:off x="9560050" y="597333"/>
            <a:ext cx="73778" cy="73073"/>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147AE3A9-5936-AE5E-047F-F2538C05B098}"/>
              </a:ext>
            </a:extLst>
          </p:cNvPr>
          <p:cNvSpPr txBox="1"/>
          <p:nvPr/>
        </p:nvSpPr>
        <p:spPr>
          <a:xfrm>
            <a:off x="445547" y="1061483"/>
            <a:ext cx="8165887"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Uudet avaukset ja yleinen ekosysteemien kehittäminen</a:t>
            </a:r>
          </a:p>
        </p:txBody>
      </p:sp>
      <p:sp>
        <p:nvSpPr>
          <p:cNvPr id="3" name="Tekstiruutu 2">
            <a:extLst>
              <a:ext uri="{FF2B5EF4-FFF2-40B4-BE49-F238E27FC236}">
                <a16:creationId xmlns:a16="http://schemas.microsoft.com/office/drawing/2014/main" id="{979DCB31-B580-9D72-F1FA-28C4DBE63EE2}"/>
              </a:ext>
            </a:extLst>
          </p:cNvPr>
          <p:cNvSpPr txBox="1"/>
          <p:nvPr/>
        </p:nvSpPr>
        <p:spPr>
          <a:xfrm>
            <a:off x="445546" y="2694553"/>
            <a:ext cx="8455805" cy="384720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LYPPE: Laskeutuvien yritysten palvelut pk-seudulle </a:t>
            </a:r>
            <a:b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Helsinki, Espoo, Vantaa</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Pääkaupunkiseudun pelialan keskittymä pk-yrityksille </a:t>
            </a:r>
            <a:b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Espoo</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Digital Creative </a:t>
            </a:r>
            <a:r>
              <a:rPr kumimoji="0" lang="fi-FI" sz="24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Industries</a:t>
            </a: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and Beyond</a:t>
            </a:r>
            <a:b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Metropolia, Aalto-yliopisto, Helsinki</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Vaikuttavat ekosysteemit – tuloksellisen klusterikehittämisen reseptit</a:t>
            </a:r>
            <a:r>
              <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br>
              <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Vantaa</a:t>
            </a:r>
            <a:endPar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4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HEVi</a:t>
            </a: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 </a:t>
            </a:r>
            <a:r>
              <a:rPr kumimoji="0" lang="fi-FI" sz="24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Pks</a:t>
            </a:r>
            <a: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-ekosysteemisopimuksen koordinaatiohanke</a:t>
            </a:r>
            <a:br>
              <a:rPr kumimoji="0" lang="fi-FI" sz="2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Helsinki, Espoo, Vantaa</a:t>
            </a:r>
            <a:endParaRPr kumimoji="0" lang="fi-FI" sz="2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Freeform 101"/>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Freeform 102"/>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 name="Freeform 103"/>
          <p:cNvSpPr/>
          <p:nvPr/>
        </p:nvSpPr>
        <p:spPr>
          <a:xfrm flipV="1">
            <a:off x="9589662" y="5548796"/>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Freeform 104"/>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Freeform 105"/>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Freeform 106"/>
          <p:cNvSpPr/>
          <p:nvPr/>
        </p:nvSpPr>
        <p:spPr>
          <a:xfrm flipV="1">
            <a:off x="9101275" y="5586300"/>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Freeform 107"/>
          <p:cNvSpPr/>
          <p:nvPr/>
        </p:nvSpPr>
        <p:spPr>
          <a:xfrm flipV="1">
            <a:off x="9456093" y="4561129"/>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Freeform 108"/>
          <p:cNvSpPr/>
          <p:nvPr/>
        </p:nvSpPr>
        <p:spPr>
          <a:xfrm flipV="1">
            <a:off x="9521327" y="4166962"/>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 name="Freeform 109"/>
          <p:cNvSpPr/>
          <p:nvPr/>
        </p:nvSpPr>
        <p:spPr>
          <a:xfrm flipV="1">
            <a:off x="9493231" y="4987131"/>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0" name="Picture 1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11" name="Freeform 111"/>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Freeform 112"/>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Freeform 113"/>
          <p:cNvSpPr/>
          <p:nvPr/>
        </p:nvSpPr>
        <p:spPr>
          <a:xfrm flipV="1">
            <a:off x="8793372" y="5235716"/>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4" name="Picture 1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2"/>
            <a:ext cx="106420" cy="147389"/>
          </a:xfrm>
          <a:prstGeom prst="rect">
            <a:avLst/>
          </a:prstGeom>
          <a:noFill/>
        </p:spPr>
      </p:pic>
      <p:pic>
        <p:nvPicPr>
          <p:cNvPr id="115" name="Picture 1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16" name="Freeform 116"/>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Freeform 117"/>
          <p:cNvSpPr/>
          <p:nvPr/>
        </p:nvSpPr>
        <p:spPr>
          <a:xfrm flipV="1">
            <a:off x="9440235" y="6144947"/>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Freeform 118"/>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Freeform 119"/>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Freeform 120"/>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Freeform 121"/>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2" name="Freeform 122"/>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23" name="Picture 1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124" name="Picture 12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125" name="Freeform 125"/>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Freeform 126"/>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Freeform 127"/>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Freeform 128"/>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Freeform 129"/>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0" name="Picture 1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131" name="Freeform 131"/>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Freeform 132"/>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Freeform 133"/>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4" name="Picture 1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135" name="Freeform 135"/>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6" name="Picture 13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137" name="Freeform 137"/>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Freeform 138"/>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Freeform 139"/>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Freeform 140"/>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Freeform 141"/>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Freeform 142"/>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43" name="Picture 14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144" name="Freeform 144"/>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45" name="Picture 14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146" name="Freeform 146"/>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Freeform 147"/>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Freeform 148"/>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Freeform 149"/>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Freeform 150"/>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Freeform 151"/>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Freeform 152"/>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53" name="Picture 15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154" name="Picture 15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155" name="Freeform 155"/>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6" name="Freeform 156"/>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Freeform 157"/>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8" name="Freeform 158"/>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59" name="Picture 15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160" name="Freeform 160"/>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1" name="Freeform 161"/>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Freeform 162"/>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63" name="Picture 16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164" name="Freeform 164"/>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5" name="Freeform 165"/>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6" name="Freeform 166"/>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67" name="Picture 16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168" name="Freeform 168"/>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69" name="Picture 1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170" name="Freeform 170"/>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Freeform 171"/>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Freeform 172"/>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73" name="Picture 17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174" name="Freeform 174"/>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75" name="Picture 17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2" name="Tekstiruutu 1">
            <a:extLst>
              <a:ext uri="{FF2B5EF4-FFF2-40B4-BE49-F238E27FC236}">
                <a16:creationId xmlns:a16="http://schemas.microsoft.com/office/drawing/2014/main" id="{8288F42B-DC49-0A8C-A716-84FE43020BB9}"/>
              </a:ext>
            </a:extLst>
          </p:cNvPr>
          <p:cNvSpPr txBox="1"/>
          <p:nvPr/>
        </p:nvSpPr>
        <p:spPr>
          <a:xfrm>
            <a:off x="445547" y="800229"/>
            <a:ext cx="8165887"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Älykkäät ja kestävät kaupunkiratkaisut</a:t>
            </a:r>
          </a:p>
        </p:txBody>
      </p:sp>
      <p:sp>
        <p:nvSpPr>
          <p:cNvPr id="3" name="Tekstiruutu 2">
            <a:extLst>
              <a:ext uri="{FF2B5EF4-FFF2-40B4-BE49-F238E27FC236}">
                <a16:creationId xmlns:a16="http://schemas.microsoft.com/office/drawing/2014/main" id="{359DC2B9-683C-3AD3-DE8F-DC22CEDF360A}"/>
              </a:ext>
            </a:extLst>
          </p:cNvPr>
          <p:cNvSpPr txBox="1"/>
          <p:nvPr/>
        </p:nvSpPr>
        <p:spPr>
          <a:xfrm>
            <a:off x="516129" y="2497607"/>
            <a:ext cx="8161903" cy="415498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Food </a:t>
            </a:r>
            <a:r>
              <a:rPr kumimoji="0" lang="fi-FI" sz="20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waste</a:t>
            </a: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r>
              <a:rPr kumimoji="0" lang="fi-FI" sz="20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ecosystem</a:t>
            </a: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 ruokahävikin vähentäminen ja hävikkiruoan hyödyntäminen    </a:t>
            </a:r>
            <a:b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16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Vantaa, Helsinki, LUKE, Laurea</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Food </a:t>
            </a:r>
            <a:r>
              <a:rPr kumimoji="0" lang="fi-FI" sz="20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Systemicity</a:t>
            </a: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–ohjelma    </a:t>
            </a:r>
            <a:b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16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Helsingin yliopisto, Metropolia, LUKE, Aalto-yliopisto, VTT</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Pääkaupunkiseudun haastemoottori    </a:t>
            </a:r>
            <a:b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16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Espoo, Vantaa</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Avoimen innovaation edistäminen rakennetussa ympäristössä </a:t>
            </a:r>
            <a:b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16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Vantaa</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Kestävän tulevaisuuden kaupunginosat    </a:t>
            </a:r>
            <a:b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16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Espoo</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Energiapalvelumalli alueille (ENPA) -yritysten ja kaupunkien energiayhteistyö käytäntöön    </a:t>
            </a:r>
            <a:br>
              <a:rPr kumimoji="0" lang="fi-FI" sz="2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16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Helsinki, Metropolia, Espoo, Vantaa</a:t>
            </a:r>
          </a:p>
        </p:txBody>
      </p:sp>
    </p:spTree>
    <p:extLst>
      <p:ext uri="{BB962C8B-B14F-4D97-AF65-F5344CB8AC3E}">
        <p14:creationId xmlns:p14="http://schemas.microsoft.com/office/powerpoint/2010/main" val="366838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Freeform 625"/>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6" name="Freeform 626"/>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7" name="Freeform 627"/>
          <p:cNvSpPr/>
          <p:nvPr/>
        </p:nvSpPr>
        <p:spPr>
          <a:xfrm flipV="1">
            <a:off x="231453" y="6828797"/>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28" name="Picture 6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6"/>
            <a:ext cx="117543" cy="187299"/>
          </a:xfrm>
          <a:prstGeom prst="rect">
            <a:avLst/>
          </a:prstGeom>
          <a:noFill/>
        </p:spPr>
      </p:pic>
      <p:pic>
        <p:nvPicPr>
          <p:cNvPr id="629" name="Picture 6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630" name="Freeform 630"/>
          <p:cNvSpPr/>
          <p:nvPr/>
        </p:nvSpPr>
        <p:spPr>
          <a:xfrm flipV="1">
            <a:off x="281944" y="6523406"/>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1" name="Freeform 631"/>
          <p:cNvSpPr/>
          <p:nvPr/>
        </p:nvSpPr>
        <p:spPr>
          <a:xfrm flipV="1">
            <a:off x="582056" y="7116872"/>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2" name="Freeform 632"/>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33" name="Picture 6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9"/>
            <a:ext cx="143408" cy="28401"/>
          </a:xfrm>
          <a:prstGeom prst="rect">
            <a:avLst/>
          </a:prstGeom>
          <a:noFill/>
        </p:spPr>
      </p:pic>
      <p:sp>
        <p:nvSpPr>
          <p:cNvPr id="634" name="Freeform 634"/>
          <p:cNvSpPr/>
          <p:nvPr/>
        </p:nvSpPr>
        <p:spPr>
          <a:xfrm flipV="1">
            <a:off x="1178368" y="5928862"/>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5" name="Freeform 635"/>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6" name="Freeform 636"/>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7" name="Freeform 637"/>
          <p:cNvSpPr/>
          <p:nvPr/>
        </p:nvSpPr>
        <p:spPr>
          <a:xfrm flipV="1">
            <a:off x="558963" y="5844788"/>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38" name="Picture 63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4"/>
            <a:ext cx="111040" cy="159558"/>
          </a:xfrm>
          <a:prstGeom prst="rect">
            <a:avLst/>
          </a:prstGeom>
          <a:noFill/>
        </p:spPr>
      </p:pic>
      <p:sp>
        <p:nvSpPr>
          <p:cNvPr id="639" name="Freeform 639"/>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0" name="Freeform 640"/>
          <p:cNvSpPr/>
          <p:nvPr/>
        </p:nvSpPr>
        <p:spPr>
          <a:xfrm flipV="1">
            <a:off x="1648941" y="6895312"/>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1" name="Freeform 641"/>
          <p:cNvSpPr/>
          <p:nvPr/>
        </p:nvSpPr>
        <p:spPr>
          <a:xfrm flipV="1">
            <a:off x="405745" y="500642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42" name="Picture 6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8"/>
            <a:ext cx="107991" cy="157801"/>
          </a:xfrm>
          <a:prstGeom prst="rect">
            <a:avLst/>
          </a:prstGeom>
          <a:noFill/>
        </p:spPr>
      </p:pic>
      <p:sp>
        <p:nvSpPr>
          <p:cNvPr id="643" name="Freeform 643"/>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4" name="Freeform 644"/>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5" name="Freeform 645"/>
          <p:cNvSpPr/>
          <p:nvPr/>
        </p:nvSpPr>
        <p:spPr>
          <a:xfrm flipV="1">
            <a:off x="412125" y="6461418"/>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6" name="Freeform 646"/>
          <p:cNvSpPr/>
          <p:nvPr/>
        </p:nvSpPr>
        <p:spPr>
          <a:xfrm flipV="1">
            <a:off x="1238706" y="6934342"/>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7" name="Freeform 647"/>
          <p:cNvSpPr/>
          <p:nvPr/>
        </p:nvSpPr>
        <p:spPr>
          <a:xfrm flipV="1">
            <a:off x="899727" y="5594697"/>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8" name="Freeform 648"/>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9" name="Freeform 649"/>
          <p:cNvSpPr/>
          <p:nvPr/>
        </p:nvSpPr>
        <p:spPr>
          <a:xfrm flipV="1">
            <a:off x="778177" y="5188978"/>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0" name="Freeform 650"/>
          <p:cNvSpPr/>
          <p:nvPr/>
        </p:nvSpPr>
        <p:spPr>
          <a:xfrm flipV="1">
            <a:off x="1058002" y="6254096"/>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1" name="Freeform 651"/>
          <p:cNvSpPr/>
          <p:nvPr/>
        </p:nvSpPr>
        <p:spPr>
          <a:xfrm flipV="1">
            <a:off x="283517" y="6447438"/>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2" name="Freeform 652"/>
          <p:cNvSpPr/>
          <p:nvPr/>
        </p:nvSpPr>
        <p:spPr>
          <a:xfrm flipV="1">
            <a:off x="41443" y="6787756"/>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3" name="Freeform 653"/>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54" name="Picture 65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70"/>
            <a:ext cx="16325" cy="144238"/>
          </a:xfrm>
          <a:prstGeom prst="rect">
            <a:avLst/>
          </a:prstGeom>
          <a:noFill/>
        </p:spPr>
      </p:pic>
      <p:sp>
        <p:nvSpPr>
          <p:cNvPr id="655" name="Freeform 655"/>
          <p:cNvSpPr/>
          <p:nvPr/>
        </p:nvSpPr>
        <p:spPr>
          <a:xfrm flipV="1">
            <a:off x="292081" y="6081473"/>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6" name="Freeform 656"/>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7" name="Freeform 657"/>
          <p:cNvSpPr/>
          <p:nvPr/>
        </p:nvSpPr>
        <p:spPr>
          <a:xfrm flipV="1">
            <a:off x="563126" y="6324751"/>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8" name="Freeform 658"/>
          <p:cNvSpPr/>
          <p:nvPr/>
        </p:nvSpPr>
        <p:spPr>
          <a:xfrm flipV="1">
            <a:off x="1330190" y="6629897"/>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9" name="Freeform 659"/>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60" name="Picture 6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61" name="Freeform 661"/>
          <p:cNvSpPr/>
          <p:nvPr/>
        </p:nvSpPr>
        <p:spPr>
          <a:xfrm flipV="1">
            <a:off x="1704876" y="6537454"/>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2" name="Freeform 662"/>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3" name="Freeform 663"/>
          <p:cNvSpPr/>
          <p:nvPr/>
        </p:nvSpPr>
        <p:spPr>
          <a:xfrm flipV="1">
            <a:off x="190918" y="525949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4" name="Freeform 664"/>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5" name="Freeform 665"/>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6" name="Freeform 666"/>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7" name="Freeform 667"/>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68" name="Picture 66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69" name="Freeform 669"/>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70" name="Picture 67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71" name="Freeform 671"/>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2" name="Freeform 672"/>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3" name="Freeform 673"/>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74" name="Picture 67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75" name="Picture 67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76" name="Freeform 676"/>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7" name="Freeform 677"/>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8" name="Freeform 678"/>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9" name="Freeform 679"/>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0" name="Freeform 680"/>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4FF33B3A-B8DC-40B5-E524-FEDAB56AC58A}"/>
              </a:ext>
            </a:extLst>
          </p:cNvPr>
          <p:cNvSpPr txBox="1"/>
          <p:nvPr/>
        </p:nvSpPr>
        <p:spPr>
          <a:xfrm>
            <a:off x="1341236" y="2466023"/>
            <a:ext cx="8165887" cy="1446550"/>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HANKKEET ESITTÄYTYVÄT</a:t>
            </a:r>
            <a:b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br>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OSA 1</a:t>
            </a:r>
          </a:p>
        </p:txBody>
      </p:sp>
    </p:spTree>
    <p:extLst>
      <p:ext uri="{BB962C8B-B14F-4D97-AF65-F5344CB8AC3E}">
        <p14:creationId xmlns:p14="http://schemas.microsoft.com/office/powerpoint/2010/main" val="128031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0265" y="5297201"/>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10291"/>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243840" y="1428271"/>
            <a:ext cx="9753599" cy="1938992"/>
          </a:xfrm>
          <a:prstGeom prst="rect">
            <a:avLst/>
          </a:prstGeom>
          <a:solidFill>
            <a:schemeClr val="bg1">
              <a:alpha val="0"/>
            </a:schemeClr>
          </a:solidFill>
        </p:spPr>
        <p:txBody>
          <a:bodyPr wrap="square" rtlCol="0">
            <a:spAutoFit/>
          </a:bodyPr>
          <a:lstStyle/>
          <a:p>
            <a:pPr algn="ctr" defTabSz="731520" rtl="0"/>
            <a:r>
              <a:rPr lang="fi-FI" sz="4000" b="1" kern="1200" dirty="0" err="1">
                <a:solidFill>
                  <a:srgbClr val="003770"/>
                </a:solidFill>
                <a:latin typeface="Lato" panose="020F0502020204030203" pitchFamily="34" charset="0"/>
                <a:ea typeface="Lato" panose="020F0502020204030203" pitchFamily="34" charset="0"/>
                <a:cs typeface="Lato" panose="020F0502020204030203" pitchFamily="34" charset="0"/>
              </a:rPr>
              <a:t>KauKo</a:t>
            </a:r>
            <a:r>
              <a:rPr lang="fi-FI" sz="4000" b="1" kern="1200" dirty="0">
                <a:solidFill>
                  <a:srgbClr val="003770"/>
                </a:solidFill>
                <a:latin typeface="Lato" panose="020F0502020204030203" pitchFamily="34" charset="0"/>
                <a:ea typeface="Lato" panose="020F0502020204030203" pitchFamily="34" charset="0"/>
                <a:cs typeface="Lato" panose="020F0502020204030203" pitchFamily="34" charset="0"/>
              </a:rPr>
              <a:t> – </a:t>
            </a:r>
            <a:br>
              <a:rPr lang="fi-FI" sz="4000" b="1" kern="1200" dirty="0">
                <a:solidFill>
                  <a:srgbClr val="003770"/>
                </a:solidFill>
                <a:latin typeface="Lato" panose="020F0502020204030203" pitchFamily="34" charset="0"/>
                <a:ea typeface="Lato" panose="020F0502020204030203" pitchFamily="34" charset="0"/>
                <a:cs typeface="Lato" panose="020F0502020204030203" pitchFamily="34" charset="0"/>
              </a:rPr>
            </a:br>
            <a:r>
              <a:rPr lang="fi-FI" sz="4000" b="1" kern="1200" dirty="0">
                <a:solidFill>
                  <a:srgbClr val="003770"/>
                </a:solidFill>
                <a:latin typeface="Lato" panose="020F0502020204030203" pitchFamily="34" charset="0"/>
                <a:ea typeface="Lato" panose="020F0502020204030203" pitchFamily="34" charset="0"/>
                <a:cs typeface="Lato" panose="020F0502020204030203" pitchFamily="34" charset="0"/>
              </a:rPr>
              <a:t>Kaupunkiympäristöt Kokeilualustana hyvinvointi-innovaatioille</a:t>
            </a:r>
            <a:endParaRPr lang="fi-FI" sz="16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8" name="Kuva 7" descr="Kuva, joka sisältää kohteen teksti, kuvakaappaus, Fontti, Grafiikka&#10;&#10;Kuvaus luotu automaattisesti">
            <a:extLst>
              <a:ext uri="{FF2B5EF4-FFF2-40B4-BE49-F238E27FC236}">
                <a16:creationId xmlns:a16="http://schemas.microsoft.com/office/drawing/2014/main" id="{894853BD-553E-287D-65C9-BB17D38255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pic>
        <p:nvPicPr>
          <p:cNvPr id="3" name="Kuva 2" descr="Kuva, joka sisältää kohteen teksti, Fontti, Grafiikka, graafinen suunnittelu&#10;&#10;Kuvaus luotu automaattisesti">
            <a:extLst>
              <a:ext uri="{FF2B5EF4-FFF2-40B4-BE49-F238E27FC236}">
                <a16:creationId xmlns:a16="http://schemas.microsoft.com/office/drawing/2014/main" id="{600D3B78-E7FC-D839-E33B-21FC6E97BF4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4166002" y="6081693"/>
            <a:ext cx="1553610" cy="820306"/>
          </a:xfrm>
          <a:prstGeom prst="rect">
            <a:avLst/>
          </a:prstGeom>
        </p:spPr>
      </p:pic>
      <p:pic>
        <p:nvPicPr>
          <p:cNvPr id="9" name="Kuva 8" descr="Kuva, joka sisältää kohteen teksti, logo, Fontti, symboli&#10;&#10;Kuvaus luotu automaattisesti">
            <a:extLst>
              <a:ext uri="{FF2B5EF4-FFF2-40B4-BE49-F238E27FC236}">
                <a16:creationId xmlns:a16="http://schemas.microsoft.com/office/drawing/2014/main" id="{F972E5DF-1D28-B9C6-BEA3-FEBBFD4BCC5D}"/>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408686" y="6232971"/>
            <a:ext cx="1322038" cy="613464"/>
          </a:xfrm>
          <a:prstGeom prst="rect">
            <a:avLst/>
          </a:prstGeom>
        </p:spPr>
      </p:pic>
      <p:pic>
        <p:nvPicPr>
          <p:cNvPr id="13" name="Kuva 12" descr="Kuva, joka sisältää kohteen Fontti, Grafiikka, logo, teksti&#10;&#10;Kuvaus luotu automaattisesti">
            <a:extLst>
              <a:ext uri="{FF2B5EF4-FFF2-40B4-BE49-F238E27FC236}">
                <a16:creationId xmlns:a16="http://schemas.microsoft.com/office/drawing/2014/main" id="{EEE9AA1D-7C02-7B54-463F-212C6D1413F5}"/>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6154890" y="6211626"/>
            <a:ext cx="560440" cy="560440"/>
          </a:xfrm>
          <a:prstGeom prst="rect">
            <a:avLst/>
          </a:prstGeom>
        </p:spPr>
      </p:pic>
    </p:spTree>
    <p:extLst>
      <p:ext uri="{BB962C8B-B14F-4D97-AF65-F5344CB8AC3E}">
        <p14:creationId xmlns:p14="http://schemas.microsoft.com/office/powerpoint/2010/main" val="127735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a3cf5bbd5b_0_800"/>
          <p:cNvSpPr/>
          <p:nvPr/>
        </p:nvSpPr>
        <p:spPr>
          <a:xfrm rot="10800000" flipH="1">
            <a:off x="0" y="-1"/>
            <a:ext cx="9753600" cy="7315200"/>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FFFFFF"/>
          </a:solidFill>
          <a:ln>
            <a:noFill/>
          </a:ln>
        </p:spPr>
        <p:txBody>
          <a:bodyPr/>
          <a:lstStyle/>
          <a:p>
            <a:endParaRPr lang="fi-FI"/>
          </a:p>
        </p:txBody>
      </p:sp>
      <p:sp>
        <p:nvSpPr>
          <p:cNvPr id="770" name="Google Shape;770;g2a3cf5bbd5b_0_800"/>
          <p:cNvSpPr>
            <a:spLocks noGrp="1" noRot="1" noMove="1" noResize="1" noEditPoints="1" noAdjustHandles="1" noChangeArrowheads="1" noChangeShapeType="1"/>
          </p:cNvSpPr>
          <p:nvPr/>
        </p:nvSpPr>
        <p:spPr>
          <a:xfrm rot="10800000" flipH="1">
            <a:off x="0" y="0"/>
            <a:ext cx="9753600" cy="7315200"/>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00376F"/>
          </a:solidFill>
          <a:ln>
            <a:noFill/>
          </a:ln>
        </p:spPr>
        <p:txBody>
          <a:bodyPr/>
          <a:lstStyle/>
          <a:p>
            <a:endParaRPr lang="fi-FI"/>
          </a:p>
        </p:txBody>
      </p:sp>
      <p:sp>
        <p:nvSpPr>
          <p:cNvPr id="771" name="Google Shape;771;g2a3cf5bbd5b_0_800"/>
          <p:cNvSpPr/>
          <p:nvPr/>
        </p:nvSpPr>
        <p:spPr>
          <a:xfrm rot="10800000" flipH="1">
            <a:off x="7355641" y="1085950"/>
            <a:ext cx="169858" cy="208834"/>
          </a:xfrm>
          <a:custGeom>
            <a:avLst/>
            <a:gdLst/>
            <a:ahLst/>
            <a:cxnLst/>
            <a:rect l="l" t="t" r="r" b="b"/>
            <a:pathLst>
              <a:path w="64037" h="78731" extrusionOk="0">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2a3cf5bbd5b_0_800"/>
          <p:cNvSpPr/>
          <p:nvPr/>
        </p:nvSpPr>
        <p:spPr>
          <a:xfrm rot="10800000" flipH="1">
            <a:off x="6700612" y="1018052"/>
            <a:ext cx="139821" cy="207680"/>
          </a:xfrm>
          <a:custGeom>
            <a:avLst/>
            <a:gdLst/>
            <a:ahLst/>
            <a:cxnLst/>
            <a:rect l="l" t="t" r="r" b="b"/>
            <a:pathLst>
              <a:path w="52713" h="78296" extrusionOk="0">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g2a3cf5bbd5b_0_800"/>
          <p:cNvPicPr preferRelativeResize="0"/>
          <p:nvPr/>
        </p:nvPicPr>
        <p:blipFill rotWithShape="1">
          <a:blip r:embed="rId3">
            <a:alphaModFix/>
          </a:blip>
          <a:srcRect/>
          <a:stretch/>
        </p:blipFill>
        <p:spPr>
          <a:xfrm>
            <a:off x="6910877" y="1"/>
            <a:ext cx="173960" cy="61176"/>
          </a:xfrm>
          <a:prstGeom prst="rect">
            <a:avLst/>
          </a:prstGeom>
          <a:noFill/>
          <a:ln>
            <a:noFill/>
          </a:ln>
        </p:spPr>
      </p:pic>
      <p:pic>
        <p:nvPicPr>
          <p:cNvPr id="774" name="Google Shape;774;g2a3cf5bbd5b_0_800"/>
          <p:cNvPicPr preferRelativeResize="0"/>
          <p:nvPr/>
        </p:nvPicPr>
        <p:blipFill rotWithShape="1">
          <a:blip r:embed="rId4">
            <a:alphaModFix/>
          </a:blip>
          <a:srcRect/>
          <a:stretch/>
        </p:blipFill>
        <p:spPr>
          <a:xfrm>
            <a:off x="6497347" y="1"/>
            <a:ext cx="174974" cy="150110"/>
          </a:xfrm>
          <a:prstGeom prst="rect">
            <a:avLst/>
          </a:prstGeom>
          <a:noFill/>
          <a:ln>
            <a:noFill/>
          </a:ln>
        </p:spPr>
      </p:pic>
      <p:pic>
        <p:nvPicPr>
          <p:cNvPr id="775" name="Google Shape;775;g2a3cf5bbd5b_0_800"/>
          <p:cNvPicPr preferRelativeResize="0"/>
          <p:nvPr/>
        </p:nvPicPr>
        <p:blipFill rotWithShape="1">
          <a:blip r:embed="rId5">
            <a:alphaModFix/>
          </a:blip>
          <a:srcRect/>
          <a:stretch/>
        </p:blipFill>
        <p:spPr>
          <a:xfrm>
            <a:off x="7435469" y="1"/>
            <a:ext cx="170934" cy="102719"/>
          </a:xfrm>
          <a:prstGeom prst="rect">
            <a:avLst/>
          </a:prstGeom>
          <a:noFill/>
          <a:ln>
            <a:noFill/>
          </a:ln>
        </p:spPr>
      </p:pic>
      <p:sp>
        <p:nvSpPr>
          <p:cNvPr id="776" name="Google Shape;776;g2a3cf5bbd5b_0_800"/>
          <p:cNvSpPr/>
          <p:nvPr/>
        </p:nvSpPr>
        <p:spPr>
          <a:xfrm rot="10800000" flipH="1">
            <a:off x="7758852" y="588253"/>
            <a:ext cx="138768" cy="172367"/>
          </a:xfrm>
          <a:custGeom>
            <a:avLst/>
            <a:gdLst/>
            <a:ahLst/>
            <a:cxnLst/>
            <a:rect l="l" t="t" r="r" b="b"/>
            <a:pathLst>
              <a:path w="52316" h="64983" extrusionOk="0">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2a3cf5bbd5b_0_800"/>
          <p:cNvSpPr/>
          <p:nvPr/>
        </p:nvSpPr>
        <p:spPr>
          <a:xfrm rot="10800000" flipH="1">
            <a:off x="7188914" y="274420"/>
            <a:ext cx="172208" cy="174206"/>
          </a:xfrm>
          <a:custGeom>
            <a:avLst/>
            <a:gdLst/>
            <a:ahLst/>
            <a:cxnLst/>
            <a:rect l="l" t="t" r="r" b="b"/>
            <a:pathLst>
              <a:path w="64923" h="65676" extrusionOk="0">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2a3cf5bbd5b_0_800"/>
          <p:cNvSpPr/>
          <p:nvPr/>
        </p:nvSpPr>
        <p:spPr>
          <a:xfrm rot="10800000" flipH="1">
            <a:off x="7798365" y="215070"/>
            <a:ext cx="127455" cy="151230"/>
          </a:xfrm>
          <a:custGeom>
            <a:avLst/>
            <a:gdLst/>
            <a:ahLst/>
            <a:cxnLst/>
            <a:rect l="l" t="t" r="r" b="b"/>
            <a:pathLst>
              <a:path w="48051" h="57014" extrusionOk="0">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2a3cf5bbd5b_0_800"/>
          <p:cNvSpPr/>
          <p:nvPr/>
        </p:nvSpPr>
        <p:spPr>
          <a:xfrm rot="10800000" flipH="1">
            <a:off x="6621052" y="364575"/>
            <a:ext cx="134073" cy="151898"/>
          </a:xfrm>
          <a:custGeom>
            <a:avLst/>
            <a:gdLst/>
            <a:ahLst/>
            <a:cxnLst/>
            <a:rect l="l" t="t" r="r" b="b"/>
            <a:pathLst>
              <a:path w="50546" h="57266" extrusionOk="0">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g2a3cf5bbd5b_0_800"/>
          <p:cNvSpPr/>
          <p:nvPr/>
        </p:nvSpPr>
        <p:spPr>
          <a:xfrm rot="10800000" flipH="1">
            <a:off x="7288735" y="774916"/>
            <a:ext cx="144787" cy="161224"/>
          </a:xfrm>
          <a:custGeom>
            <a:avLst/>
            <a:gdLst/>
            <a:ahLst/>
            <a:cxnLst/>
            <a:rect l="l" t="t" r="r" b="b"/>
            <a:pathLst>
              <a:path w="54585" h="60782" extrusionOk="0">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2a3cf5bbd5b_0_800"/>
          <p:cNvSpPr/>
          <p:nvPr/>
        </p:nvSpPr>
        <p:spPr>
          <a:xfrm rot="10800000" flipH="1">
            <a:off x="8202024" y="19583"/>
            <a:ext cx="130490" cy="144673"/>
          </a:xfrm>
          <a:custGeom>
            <a:avLst/>
            <a:gdLst/>
            <a:ahLst/>
            <a:cxnLst/>
            <a:rect l="l" t="t" r="r" b="b"/>
            <a:pathLst>
              <a:path w="49195" h="54542" extrusionOk="0">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2a3cf5bbd5b_0_800"/>
          <p:cNvSpPr/>
          <p:nvPr/>
        </p:nvSpPr>
        <p:spPr>
          <a:xfrm rot="10800000" flipH="1">
            <a:off x="8466771" y="393185"/>
            <a:ext cx="118620" cy="149800"/>
          </a:xfrm>
          <a:custGeom>
            <a:avLst/>
            <a:gdLst/>
            <a:ahLst/>
            <a:cxnLst/>
            <a:rect l="l" t="t" r="r" b="b"/>
            <a:pathLst>
              <a:path w="44720" h="56475" extrusionOk="0">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2a3cf5bbd5b_0_800"/>
          <p:cNvSpPr/>
          <p:nvPr/>
        </p:nvSpPr>
        <p:spPr>
          <a:xfrm rot="10800000" flipH="1">
            <a:off x="6752507" y="746615"/>
            <a:ext cx="122949" cy="146047"/>
          </a:xfrm>
          <a:custGeom>
            <a:avLst/>
            <a:gdLst/>
            <a:ahLst/>
            <a:cxnLst/>
            <a:rect l="l" t="t" r="r" b="b"/>
            <a:pathLst>
              <a:path w="46352" h="55060" extrusionOk="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2a3cf5bbd5b_0_800"/>
          <p:cNvSpPr/>
          <p:nvPr/>
        </p:nvSpPr>
        <p:spPr>
          <a:xfrm rot="10800000" flipH="1">
            <a:off x="6364063" y="285510"/>
            <a:ext cx="117036" cy="139938"/>
          </a:xfrm>
          <a:custGeom>
            <a:avLst/>
            <a:gdLst/>
            <a:ahLst/>
            <a:cxnLst/>
            <a:rect l="l" t="t" r="r" b="b"/>
            <a:pathLst>
              <a:path w="44123" h="52757" extrusionOk="0">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g2a3cf5bbd5b_0_800"/>
          <p:cNvSpPr/>
          <p:nvPr/>
        </p:nvSpPr>
        <p:spPr>
          <a:xfrm rot="10800000" flipH="1">
            <a:off x="8865251" y="-6490"/>
            <a:ext cx="119010" cy="137768"/>
          </a:xfrm>
          <a:custGeom>
            <a:avLst/>
            <a:gdLst/>
            <a:ahLst/>
            <a:cxnLst/>
            <a:rect l="l" t="t" r="r" b="b"/>
            <a:pathLst>
              <a:path w="44867" h="51939" extrusionOk="0">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g2a3cf5bbd5b_0_800"/>
          <p:cNvSpPr/>
          <p:nvPr/>
        </p:nvSpPr>
        <p:spPr>
          <a:xfrm rot="10800000" flipH="1">
            <a:off x="8455015" y="32541"/>
            <a:ext cx="117286" cy="143911"/>
          </a:xfrm>
          <a:custGeom>
            <a:avLst/>
            <a:gdLst/>
            <a:ahLst/>
            <a:cxnLst/>
            <a:rect l="l" t="t" r="r" b="b"/>
            <a:pathLst>
              <a:path w="44217" h="54255" extrusionOk="0">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g2a3cf5bbd5b_0_800"/>
          <p:cNvSpPr/>
          <p:nvPr/>
        </p:nvSpPr>
        <p:spPr>
          <a:xfrm rot="10800000" flipH="1">
            <a:off x="8083021" y="434117"/>
            <a:ext cx="110010" cy="152365"/>
          </a:xfrm>
          <a:custGeom>
            <a:avLst/>
            <a:gdLst/>
            <a:ahLst/>
            <a:cxnLst/>
            <a:rect l="l" t="t" r="r" b="b"/>
            <a:pathLst>
              <a:path w="41474" h="57442" extrusionOk="0">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2a3cf5bbd5b_0_800"/>
          <p:cNvSpPr/>
          <p:nvPr/>
        </p:nvSpPr>
        <p:spPr>
          <a:xfrm rot="10800000" flipH="1">
            <a:off x="6409850" y="576823"/>
            <a:ext cx="111015" cy="148728"/>
          </a:xfrm>
          <a:custGeom>
            <a:avLst/>
            <a:gdLst/>
            <a:ahLst/>
            <a:cxnLst/>
            <a:rect l="l" t="t" r="r" b="b"/>
            <a:pathLst>
              <a:path w="41853" h="56071" extrusionOk="0">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g2a3cf5bbd5b_0_800"/>
          <p:cNvSpPr/>
          <p:nvPr/>
        </p:nvSpPr>
        <p:spPr>
          <a:xfrm rot="10800000" flipH="1">
            <a:off x="5964719" y="388891"/>
            <a:ext cx="105432" cy="136548"/>
          </a:xfrm>
          <a:custGeom>
            <a:avLst/>
            <a:gdLst/>
            <a:ahLst/>
            <a:cxnLst/>
            <a:rect l="l" t="t" r="r" b="b"/>
            <a:pathLst>
              <a:path w="39748" h="51479" extrusionOk="0">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g2a3cf5bbd5b_0_800"/>
          <p:cNvSpPr/>
          <p:nvPr/>
        </p:nvSpPr>
        <p:spPr>
          <a:xfrm rot="10800000" flipH="1">
            <a:off x="6948405" y="223694"/>
            <a:ext cx="103999" cy="135792"/>
          </a:xfrm>
          <a:custGeom>
            <a:avLst/>
            <a:gdLst/>
            <a:ahLst/>
            <a:cxnLst/>
            <a:rect l="l" t="t" r="r" b="b"/>
            <a:pathLst>
              <a:path w="39208" h="51194" extrusionOk="0">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1" name="Google Shape;791;g2a3cf5bbd5b_0_800"/>
          <p:cNvPicPr preferRelativeResize="0"/>
          <p:nvPr/>
        </p:nvPicPr>
        <p:blipFill rotWithShape="1">
          <a:blip r:embed="rId6">
            <a:alphaModFix/>
          </a:blip>
          <a:srcRect/>
          <a:stretch/>
        </p:blipFill>
        <p:spPr>
          <a:xfrm>
            <a:off x="7245277" y="1"/>
            <a:ext cx="140294" cy="15494"/>
          </a:xfrm>
          <a:prstGeom prst="rect">
            <a:avLst/>
          </a:prstGeom>
          <a:noFill/>
          <a:ln>
            <a:noFill/>
          </a:ln>
        </p:spPr>
      </p:pic>
      <p:sp>
        <p:nvSpPr>
          <p:cNvPr id="792" name="Google Shape;792;g2a3cf5bbd5b_0_800"/>
          <p:cNvSpPr/>
          <p:nvPr/>
        </p:nvSpPr>
        <p:spPr>
          <a:xfrm rot="10800000" flipH="1">
            <a:off x="6084363" y="94540"/>
            <a:ext cx="105477" cy="122644"/>
          </a:xfrm>
          <a:custGeom>
            <a:avLst/>
            <a:gdLst/>
            <a:ahLst/>
            <a:cxnLst/>
            <a:rect l="l" t="t" r="r" b="b"/>
            <a:pathLst>
              <a:path w="39765" h="46237" extrusionOk="0">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g2a3cf5bbd5b_0_800"/>
          <p:cNvSpPr/>
          <p:nvPr/>
        </p:nvSpPr>
        <p:spPr>
          <a:xfrm rot="10800000" flipH="1">
            <a:off x="7504783" y="442535"/>
            <a:ext cx="97355" cy="92604"/>
          </a:xfrm>
          <a:custGeom>
            <a:avLst/>
            <a:gdLst/>
            <a:ahLst/>
            <a:cxnLst/>
            <a:rect l="l" t="t" r="r" b="b"/>
            <a:pathLst>
              <a:path w="36703" h="34912" extrusionOk="0">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2a3cf5bbd5b_0_800"/>
          <p:cNvSpPr/>
          <p:nvPr/>
        </p:nvSpPr>
        <p:spPr>
          <a:xfrm rot="10800000" flipH="1">
            <a:off x="9237902" y="2787706"/>
            <a:ext cx="139821" cy="207680"/>
          </a:xfrm>
          <a:custGeom>
            <a:avLst/>
            <a:gdLst/>
            <a:ahLst/>
            <a:cxnLst/>
            <a:rect l="l" t="t" r="r" b="b"/>
            <a:pathLst>
              <a:path w="52713" h="78296" extrusionOk="0">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g2a3cf5bbd5b_0_800"/>
          <p:cNvSpPr/>
          <p:nvPr/>
        </p:nvSpPr>
        <p:spPr>
          <a:xfrm rot="10800000" flipH="1">
            <a:off x="9460696" y="1647069"/>
            <a:ext cx="156582" cy="176174"/>
          </a:xfrm>
          <a:custGeom>
            <a:avLst/>
            <a:gdLst/>
            <a:ahLst/>
            <a:cxnLst/>
            <a:rect l="l" t="t" r="r" b="b"/>
            <a:pathLst>
              <a:path w="59032" h="66418" extrusionOk="0">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g2a3cf5bbd5b_0_800"/>
          <p:cNvSpPr/>
          <p:nvPr/>
        </p:nvSpPr>
        <p:spPr>
          <a:xfrm rot="10800000" flipH="1">
            <a:off x="9047337" y="1736470"/>
            <a:ext cx="156747" cy="176826"/>
          </a:xfrm>
          <a:custGeom>
            <a:avLst/>
            <a:gdLst/>
            <a:ahLst/>
            <a:cxnLst/>
            <a:rect l="l" t="t" r="r" b="b"/>
            <a:pathLst>
              <a:path w="59094" h="66664" extrusionOk="0">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7" name="Google Shape;797;g2a3cf5bbd5b_0_800"/>
          <p:cNvPicPr preferRelativeResize="0"/>
          <p:nvPr/>
        </p:nvPicPr>
        <p:blipFill rotWithShape="1">
          <a:blip r:embed="rId7">
            <a:alphaModFix/>
          </a:blip>
          <a:srcRect/>
          <a:stretch/>
        </p:blipFill>
        <p:spPr>
          <a:xfrm>
            <a:off x="9708591" y="685298"/>
            <a:ext cx="45008" cy="187299"/>
          </a:xfrm>
          <a:prstGeom prst="rect">
            <a:avLst/>
          </a:prstGeom>
          <a:noFill/>
          <a:ln>
            <a:noFill/>
          </a:ln>
        </p:spPr>
      </p:pic>
      <p:pic>
        <p:nvPicPr>
          <p:cNvPr id="798" name="Google Shape;798;g2a3cf5bbd5b_0_800"/>
          <p:cNvPicPr preferRelativeResize="0"/>
          <p:nvPr/>
        </p:nvPicPr>
        <p:blipFill rotWithShape="1">
          <a:blip r:embed="rId8">
            <a:alphaModFix/>
          </a:blip>
          <a:srcRect/>
          <a:stretch/>
        </p:blipFill>
        <p:spPr>
          <a:xfrm>
            <a:off x="9731050" y="2031557"/>
            <a:ext cx="22549" cy="189529"/>
          </a:xfrm>
          <a:prstGeom prst="rect">
            <a:avLst/>
          </a:prstGeom>
          <a:noFill/>
          <a:ln>
            <a:noFill/>
          </a:ln>
        </p:spPr>
      </p:pic>
      <p:sp>
        <p:nvSpPr>
          <p:cNvPr id="799" name="Google Shape;799;g2a3cf5bbd5b_0_800"/>
          <p:cNvSpPr/>
          <p:nvPr/>
        </p:nvSpPr>
        <p:spPr>
          <a:xfrm rot="10800000" flipH="1">
            <a:off x="8775846" y="1249032"/>
            <a:ext cx="136238" cy="151222"/>
          </a:xfrm>
          <a:custGeom>
            <a:avLst/>
            <a:gdLst/>
            <a:ahLst/>
            <a:cxnLst/>
            <a:rect l="l" t="t" r="r" b="b"/>
            <a:pathLst>
              <a:path w="51362" h="57011" extrusionOk="0">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2a3cf5bbd5b_0_800"/>
          <p:cNvSpPr/>
          <p:nvPr/>
        </p:nvSpPr>
        <p:spPr>
          <a:xfrm rot="10800000" flipH="1">
            <a:off x="9261481" y="831853"/>
            <a:ext cx="132081" cy="151004"/>
          </a:xfrm>
          <a:custGeom>
            <a:avLst/>
            <a:gdLst/>
            <a:ahLst/>
            <a:cxnLst/>
            <a:rect l="l" t="t" r="r" b="b"/>
            <a:pathLst>
              <a:path w="49795" h="56929" extrusionOk="0">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2a3cf5bbd5b_0_800"/>
          <p:cNvSpPr/>
          <p:nvPr/>
        </p:nvSpPr>
        <p:spPr>
          <a:xfrm rot="10800000" flipH="1">
            <a:off x="8448401" y="1567823"/>
            <a:ext cx="125134" cy="152057"/>
          </a:xfrm>
          <a:custGeom>
            <a:avLst/>
            <a:gdLst/>
            <a:ahLst/>
            <a:cxnLst/>
            <a:rect l="l" t="t" r="r" b="b"/>
            <a:pathLst>
              <a:path w="47176" h="57326" extrusionOk="0">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g2a3cf5bbd5b_0_800"/>
          <p:cNvSpPr/>
          <p:nvPr/>
        </p:nvSpPr>
        <p:spPr>
          <a:xfrm rot="10800000" flipH="1">
            <a:off x="9418127" y="1305700"/>
            <a:ext cx="134670" cy="139842"/>
          </a:xfrm>
          <a:custGeom>
            <a:avLst/>
            <a:gdLst/>
            <a:ahLst/>
            <a:cxnLst/>
            <a:rect l="l" t="t" r="r" b="b"/>
            <a:pathLst>
              <a:path w="50771" h="52721" extrusionOk="0">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2a3cf5bbd5b_0_800"/>
          <p:cNvSpPr/>
          <p:nvPr/>
        </p:nvSpPr>
        <p:spPr>
          <a:xfrm rot="10800000" flipH="1">
            <a:off x="9158342" y="2134229"/>
            <a:ext cx="134073" cy="151898"/>
          </a:xfrm>
          <a:custGeom>
            <a:avLst/>
            <a:gdLst/>
            <a:ahLst/>
            <a:cxnLst/>
            <a:rect l="l" t="t" r="r" b="b"/>
            <a:pathLst>
              <a:path w="50546" h="57266" extrusionOk="0">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2a3cf5bbd5b_0_800"/>
          <p:cNvSpPr/>
          <p:nvPr/>
        </p:nvSpPr>
        <p:spPr>
          <a:xfrm rot="10800000" flipH="1">
            <a:off x="8398705" y="725902"/>
            <a:ext cx="134325" cy="143187"/>
          </a:xfrm>
          <a:custGeom>
            <a:avLst/>
            <a:gdLst/>
            <a:ahLst/>
            <a:cxnLst/>
            <a:rect l="l" t="t" r="r" b="b"/>
            <a:pathLst>
              <a:path w="50641" h="53982" extrusionOk="0">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2a3cf5bbd5b_0_800"/>
          <p:cNvSpPr/>
          <p:nvPr/>
        </p:nvSpPr>
        <p:spPr>
          <a:xfrm rot="10800000" flipH="1">
            <a:off x="8271883" y="1287731"/>
            <a:ext cx="122484" cy="145726"/>
          </a:xfrm>
          <a:custGeom>
            <a:avLst/>
            <a:gdLst/>
            <a:ahLst/>
            <a:cxnLst/>
            <a:rect l="l" t="t" r="r" b="b"/>
            <a:pathLst>
              <a:path w="46177" h="54939" extrusionOk="0">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g2a3cf5bbd5b_0_800"/>
          <p:cNvSpPr/>
          <p:nvPr/>
        </p:nvSpPr>
        <p:spPr>
          <a:xfrm rot="10800000" flipH="1">
            <a:off x="9240178" y="1189257"/>
            <a:ext cx="124031" cy="136869"/>
          </a:xfrm>
          <a:custGeom>
            <a:avLst/>
            <a:gdLst/>
            <a:ahLst/>
            <a:cxnLst/>
            <a:rect l="l" t="t" r="r" b="b"/>
            <a:pathLst>
              <a:path w="46760" h="51600" extrusionOk="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2a3cf5bbd5b_0_800"/>
          <p:cNvSpPr/>
          <p:nvPr/>
        </p:nvSpPr>
        <p:spPr>
          <a:xfrm rot="10800000" flipH="1">
            <a:off x="9289797" y="2516269"/>
            <a:ext cx="122949" cy="146047"/>
          </a:xfrm>
          <a:custGeom>
            <a:avLst/>
            <a:gdLst/>
            <a:ahLst/>
            <a:cxnLst/>
            <a:rect l="l" t="t" r="r" b="b"/>
            <a:pathLst>
              <a:path w="46352" h="55060" extrusionOk="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2a3cf5bbd5b_0_800"/>
          <p:cNvSpPr/>
          <p:nvPr/>
        </p:nvSpPr>
        <p:spPr>
          <a:xfrm rot="10800000" flipH="1">
            <a:off x="8638017" y="229865"/>
            <a:ext cx="124638" cy="136553"/>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9" name="Google Shape;809;g2a3cf5bbd5b_0_800"/>
          <p:cNvPicPr preferRelativeResize="0"/>
          <p:nvPr/>
        </p:nvPicPr>
        <p:blipFill rotWithShape="1">
          <a:blip r:embed="rId9">
            <a:alphaModFix/>
          </a:blip>
          <a:srcRect/>
          <a:stretch/>
        </p:blipFill>
        <p:spPr>
          <a:xfrm>
            <a:off x="9719988" y="1178567"/>
            <a:ext cx="33611" cy="159558"/>
          </a:xfrm>
          <a:prstGeom prst="rect">
            <a:avLst/>
          </a:prstGeom>
          <a:noFill/>
          <a:ln>
            <a:noFill/>
          </a:ln>
        </p:spPr>
      </p:pic>
      <p:sp>
        <p:nvSpPr>
          <p:cNvPr id="810" name="Google Shape;810;g2a3cf5bbd5b_0_800"/>
          <p:cNvSpPr/>
          <p:nvPr/>
        </p:nvSpPr>
        <p:spPr>
          <a:xfrm rot="10800000" flipH="1">
            <a:off x="9297435" y="227196"/>
            <a:ext cx="125524" cy="130840"/>
          </a:xfrm>
          <a:custGeom>
            <a:avLst/>
            <a:gdLst/>
            <a:ahLst/>
            <a:cxnLst/>
            <a:rect l="l" t="t" r="r" b="b"/>
            <a:pathLst>
              <a:path w="47323" h="49327"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g2a3cf5bbd5b_0_800"/>
          <p:cNvSpPr/>
          <p:nvPr/>
        </p:nvSpPr>
        <p:spPr>
          <a:xfrm rot="10800000" flipH="1">
            <a:off x="8676339" y="669452"/>
            <a:ext cx="120715" cy="130811"/>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2a3cf5bbd5b_0_800"/>
          <p:cNvSpPr/>
          <p:nvPr/>
        </p:nvSpPr>
        <p:spPr>
          <a:xfrm rot="10800000" flipH="1">
            <a:off x="8901352" y="2055164"/>
            <a:ext cx="117036" cy="139938"/>
          </a:xfrm>
          <a:custGeom>
            <a:avLst/>
            <a:gdLst/>
            <a:ahLst/>
            <a:cxnLst/>
            <a:rect l="l" t="t" r="r" b="b"/>
            <a:pathLst>
              <a:path w="44123" h="52757" extrusionOk="0">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g2a3cf5bbd5b_0_800"/>
          <p:cNvPicPr preferRelativeResize="0"/>
          <p:nvPr/>
        </p:nvPicPr>
        <p:blipFill rotWithShape="1">
          <a:blip r:embed="rId10">
            <a:alphaModFix/>
          </a:blip>
          <a:srcRect/>
          <a:stretch/>
        </p:blipFill>
        <p:spPr>
          <a:xfrm>
            <a:off x="9723656" y="1109251"/>
            <a:ext cx="29943" cy="157801"/>
          </a:xfrm>
          <a:prstGeom prst="rect">
            <a:avLst/>
          </a:prstGeom>
          <a:noFill/>
          <a:ln>
            <a:noFill/>
          </a:ln>
        </p:spPr>
      </p:pic>
      <p:pic>
        <p:nvPicPr>
          <p:cNvPr id="814" name="Google Shape;814;g2a3cf5bbd5b_0_800"/>
          <p:cNvPicPr preferRelativeResize="0"/>
          <p:nvPr/>
        </p:nvPicPr>
        <p:blipFill rotWithShape="1">
          <a:blip r:embed="rId11">
            <a:alphaModFix/>
          </a:blip>
          <a:srcRect/>
          <a:stretch/>
        </p:blipFill>
        <p:spPr>
          <a:xfrm>
            <a:off x="8470534" y="1"/>
            <a:ext cx="137981" cy="118363"/>
          </a:xfrm>
          <a:prstGeom prst="rect">
            <a:avLst/>
          </a:prstGeom>
          <a:noFill/>
          <a:ln>
            <a:noFill/>
          </a:ln>
        </p:spPr>
      </p:pic>
      <p:sp>
        <p:nvSpPr>
          <p:cNvPr id="815" name="Google Shape;815;g2a3cf5bbd5b_0_800"/>
          <p:cNvSpPr/>
          <p:nvPr/>
        </p:nvSpPr>
        <p:spPr>
          <a:xfrm rot="10800000" flipH="1">
            <a:off x="8971637" y="335177"/>
            <a:ext cx="118731" cy="131927"/>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2a3cf5bbd5b_0_800"/>
          <p:cNvSpPr/>
          <p:nvPr/>
        </p:nvSpPr>
        <p:spPr>
          <a:xfrm rot="10800000" flipH="1">
            <a:off x="9567900" y="162618"/>
            <a:ext cx="136800" cy="131965"/>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2a3cf5bbd5b_0_800"/>
          <p:cNvSpPr/>
          <p:nvPr/>
        </p:nvSpPr>
        <p:spPr>
          <a:xfrm rot="10800000" flipH="1">
            <a:off x="9161408" y="1458333"/>
            <a:ext cx="113442" cy="142776"/>
          </a:xfrm>
          <a:custGeom>
            <a:avLst/>
            <a:gdLst/>
            <a:ahLst/>
            <a:cxnLst/>
            <a:rect l="l" t="t" r="r" b="b"/>
            <a:pathLst>
              <a:path w="42768" h="53827" extrusionOk="0">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2a3cf5bbd5b_0_800"/>
          <p:cNvSpPr/>
          <p:nvPr/>
        </p:nvSpPr>
        <p:spPr>
          <a:xfrm rot="10800000" flipH="1">
            <a:off x="8200925" y="193361"/>
            <a:ext cx="111737" cy="126678"/>
          </a:xfrm>
          <a:custGeom>
            <a:avLst/>
            <a:gdLst/>
            <a:ahLst/>
            <a:cxnLst/>
            <a:rect l="l" t="t" r="r" b="b"/>
            <a:pathLst>
              <a:path w="42125"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g2a3cf5bbd5b_0_800"/>
          <p:cNvPicPr preferRelativeResize="0"/>
          <p:nvPr/>
        </p:nvPicPr>
        <p:blipFill rotWithShape="1">
          <a:blip r:embed="rId12">
            <a:alphaModFix/>
          </a:blip>
          <a:srcRect/>
          <a:stretch/>
        </p:blipFill>
        <p:spPr>
          <a:xfrm>
            <a:off x="9744288" y="407833"/>
            <a:ext cx="9311" cy="25400"/>
          </a:xfrm>
          <a:prstGeom prst="rect">
            <a:avLst/>
          </a:prstGeom>
          <a:noFill/>
          <a:ln>
            <a:noFill/>
          </a:ln>
        </p:spPr>
      </p:pic>
      <p:sp>
        <p:nvSpPr>
          <p:cNvPr id="820" name="Google Shape;820;g2a3cf5bbd5b_0_800"/>
          <p:cNvSpPr/>
          <p:nvPr/>
        </p:nvSpPr>
        <p:spPr>
          <a:xfrm rot="10800000" flipH="1">
            <a:off x="9325532" y="521912"/>
            <a:ext cx="117508" cy="126124"/>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2a3cf5bbd5b_0_800"/>
          <p:cNvSpPr/>
          <p:nvPr/>
        </p:nvSpPr>
        <p:spPr>
          <a:xfrm rot="10800000" flipH="1">
            <a:off x="9010844" y="635177"/>
            <a:ext cx="111516" cy="118912"/>
          </a:xfrm>
          <a:custGeom>
            <a:avLst/>
            <a:gdLst/>
            <a:ahLst/>
            <a:cxnLst/>
            <a:rect l="l" t="t" r="r" b="b"/>
            <a:pathLst>
              <a:path w="42042" h="44830" extrusionOk="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2a3cf5bbd5b_0_800"/>
          <p:cNvSpPr/>
          <p:nvPr/>
        </p:nvSpPr>
        <p:spPr>
          <a:xfrm rot="10800000" flipH="1">
            <a:off x="7954160" y="925965"/>
            <a:ext cx="113726" cy="127073"/>
          </a:xfrm>
          <a:custGeom>
            <a:avLst/>
            <a:gdLst/>
            <a:ahLst/>
            <a:cxnLst/>
            <a:rect l="l" t="t" r="r" b="b"/>
            <a:pathLst>
              <a:path w="42875" h="47907" extrusionOk="0">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g2a3cf5bbd5b_0_800"/>
          <p:cNvSpPr/>
          <p:nvPr/>
        </p:nvSpPr>
        <p:spPr>
          <a:xfrm rot="10800000" flipH="1">
            <a:off x="8848302" y="927847"/>
            <a:ext cx="112222" cy="126217"/>
          </a:xfrm>
          <a:custGeom>
            <a:avLst/>
            <a:gdLst/>
            <a:ahLst/>
            <a:cxnLst/>
            <a:rect l="l" t="t" r="r" b="b"/>
            <a:pathLst>
              <a:path w="42308" h="47584" extrusionOk="0">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2a3cf5bbd5b_0_800"/>
          <p:cNvSpPr/>
          <p:nvPr/>
        </p:nvSpPr>
        <p:spPr>
          <a:xfrm rot="10800000" flipH="1">
            <a:off x="8947140" y="2346477"/>
            <a:ext cx="111015" cy="148728"/>
          </a:xfrm>
          <a:custGeom>
            <a:avLst/>
            <a:gdLst/>
            <a:ahLst/>
            <a:cxnLst/>
            <a:rect l="l" t="t" r="r" b="b"/>
            <a:pathLst>
              <a:path w="41853" h="56071" extrusionOk="0">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g2a3cf5bbd5b_0_800"/>
          <p:cNvSpPr/>
          <p:nvPr/>
        </p:nvSpPr>
        <p:spPr>
          <a:xfrm rot="10800000" flipH="1">
            <a:off x="8502009" y="2158545"/>
            <a:ext cx="105432" cy="136548"/>
          </a:xfrm>
          <a:custGeom>
            <a:avLst/>
            <a:gdLst/>
            <a:ahLst/>
            <a:cxnLst/>
            <a:rect l="l" t="t" r="r" b="b"/>
            <a:pathLst>
              <a:path w="39748" h="51479" extrusionOk="0">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g2a3cf5bbd5b_0_800"/>
          <p:cNvSpPr/>
          <p:nvPr/>
        </p:nvSpPr>
        <p:spPr>
          <a:xfrm rot="10800000" flipH="1">
            <a:off x="9485694" y="1993348"/>
            <a:ext cx="103999" cy="135792"/>
          </a:xfrm>
          <a:custGeom>
            <a:avLst/>
            <a:gdLst/>
            <a:ahLst/>
            <a:cxnLst/>
            <a:rect l="l" t="t" r="r" b="b"/>
            <a:pathLst>
              <a:path w="39208" h="51194" extrusionOk="0">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g2a3cf5bbd5b_0_800"/>
          <p:cNvSpPr/>
          <p:nvPr/>
        </p:nvSpPr>
        <p:spPr>
          <a:xfrm rot="10800000" flipH="1">
            <a:off x="9430722" y="782159"/>
            <a:ext cx="109609" cy="122641"/>
          </a:xfrm>
          <a:custGeom>
            <a:avLst/>
            <a:gdLst/>
            <a:ahLst/>
            <a:cxnLst/>
            <a:rect l="l" t="t" r="r" b="b"/>
            <a:pathLst>
              <a:path w="41323"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2a3cf5bbd5b_0_800"/>
          <p:cNvSpPr/>
          <p:nvPr/>
        </p:nvSpPr>
        <p:spPr>
          <a:xfrm rot="10800000" flipH="1">
            <a:off x="8621653" y="1864194"/>
            <a:ext cx="105477" cy="122644"/>
          </a:xfrm>
          <a:custGeom>
            <a:avLst/>
            <a:gdLst/>
            <a:ahLst/>
            <a:cxnLst/>
            <a:rect l="l" t="t" r="r" b="b"/>
            <a:pathLst>
              <a:path w="39765" h="46237" extrusionOk="0">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g2a3cf5bbd5b_0_800"/>
          <p:cNvSpPr/>
          <p:nvPr/>
        </p:nvSpPr>
        <p:spPr>
          <a:xfrm rot="10800000" flipH="1">
            <a:off x="9651680" y="796443"/>
            <a:ext cx="105673" cy="123458"/>
          </a:xfrm>
          <a:custGeom>
            <a:avLst/>
            <a:gdLst/>
            <a:ahLst/>
            <a:cxnLst/>
            <a:rect l="l" t="t" r="r" b="b"/>
            <a:pathLst>
              <a:path w="39839" h="46544" extrusionOk="0">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g2a3cf5bbd5b_0_800"/>
          <p:cNvSpPr/>
          <p:nvPr/>
        </p:nvSpPr>
        <p:spPr>
          <a:xfrm rot="10800000" flipH="1">
            <a:off x="8505792" y="1111806"/>
            <a:ext cx="105514" cy="115365"/>
          </a:xfrm>
          <a:custGeom>
            <a:avLst/>
            <a:gdLst/>
            <a:ahLst/>
            <a:cxnLst/>
            <a:rect l="l" t="t" r="r" b="b"/>
            <a:pathLst>
              <a:path w="39779" h="43493" extrusionOk="0">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g2a3cf5bbd5b_0_800"/>
          <p:cNvSpPr/>
          <p:nvPr/>
        </p:nvSpPr>
        <p:spPr>
          <a:xfrm rot="10800000" flipH="1">
            <a:off x="9555514" y="1161246"/>
            <a:ext cx="108166" cy="115140"/>
          </a:xfrm>
          <a:custGeom>
            <a:avLst/>
            <a:gdLst/>
            <a:ahLst/>
            <a:cxnLst/>
            <a:rect l="l" t="t" r="r" b="b"/>
            <a:pathLst>
              <a:path w="40779" h="43408" extrusionOk="0">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2" name="Google Shape;832;g2a3cf5bbd5b_0_800"/>
          <p:cNvPicPr preferRelativeResize="0"/>
          <p:nvPr/>
        </p:nvPicPr>
        <p:blipFill rotWithShape="1">
          <a:blip r:embed="rId13">
            <a:alphaModFix/>
          </a:blip>
          <a:srcRect/>
          <a:stretch/>
        </p:blipFill>
        <p:spPr>
          <a:xfrm>
            <a:off x="9706368" y="1"/>
            <a:ext cx="47231" cy="16827"/>
          </a:xfrm>
          <a:prstGeom prst="rect">
            <a:avLst/>
          </a:prstGeom>
          <a:noFill/>
          <a:ln>
            <a:noFill/>
          </a:ln>
        </p:spPr>
      </p:pic>
      <p:sp>
        <p:nvSpPr>
          <p:cNvPr id="833" name="Google Shape;833;g2a3cf5bbd5b_0_800"/>
          <p:cNvSpPr/>
          <p:nvPr/>
        </p:nvSpPr>
        <p:spPr>
          <a:xfrm rot="10800000" flipH="1">
            <a:off x="9557947" y="1394726"/>
            <a:ext cx="82867" cy="101463"/>
          </a:xfrm>
          <a:custGeom>
            <a:avLst/>
            <a:gdLst/>
            <a:ahLst/>
            <a:cxnLst/>
            <a:rect l="l" t="t" r="r" b="b"/>
            <a:pathLst>
              <a:path w="31241" h="38252" extrusionOk="0">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g2a3cf5bbd5b_0_800"/>
          <p:cNvSpPr/>
          <p:nvPr/>
        </p:nvSpPr>
        <p:spPr>
          <a:xfrm rot="10800000" flipH="1">
            <a:off x="8860861" y="1601304"/>
            <a:ext cx="74389" cy="78273"/>
          </a:xfrm>
          <a:custGeom>
            <a:avLst/>
            <a:gdLst/>
            <a:ahLst/>
            <a:cxnLst/>
            <a:rect l="l" t="t" r="r" b="b"/>
            <a:pathLst>
              <a:path w="28045" h="29509" extrusionOk="0">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g2a3cf5bbd5b_0_800"/>
          <p:cNvSpPr/>
          <p:nvPr/>
        </p:nvSpPr>
        <p:spPr>
          <a:xfrm rot="10800000" flipH="1">
            <a:off x="9560050" y="597338"/>
            <a:ext cx="73774" cy="73068"/>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kstiruutu 1">
            <a:extLst>
              <a:ext uri="{FF2B5EF4-FFF2-40B4-BE49-F238E27FC236}">
                <a16:creationId xmlns:a16="http://schemas.microsoft.com/office/drawing/2014/main" id="{5374DC24-9CC7-89FA-4CC4-236C50E26D9A}"/>
              </a:ext>
            </a:extLst>
          </p:cNvPr>
          <p:cNvSpPr txBox="1"/>
          <p:nvPr/>
        </p:nvSpPr>
        <p:spPr>
          <a:xfrm>
            <a:off x="545842" y="478235"/>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Ohjelma</a:t>
            </a:r>
          </a:p>
        </p:txBody>
      </p:sp>
      <p:sp>
        <p:nvSpPr>
          <p:cNvPr id="3" name="Tekstiruutu 2">
            <a:extLst>
              <a:ext uri="{FF2B5EF4-FFF2-40B4-BE49-F238E27FC236}">
                <a16:creationId xmlns:a16="http://schemas.microsoft.com/office/drawing/2014/main" id="{27A3D175-1C13-8A14-6BCF-D870DE49BB03}"/>
              </a:ext>
            </a:extLst>
          </p:cNvPr>
          <p:cNvSpPr txBox="1"/>
          <p:nvPr/>
        </p:nvSpPr>
        <p:spPr>
          <a:xfrm>
            <a:off x="587195" y="1600293"/>
            <a:ext cx="8061678" cy="4678204"/>
          </a:xfrm>
          <a:prstGeom prst="rect">
            <a:avLst/>
          </a:prstGeom>
          <a:noFill/>
        </p:spPr>
        <p:txBody>
          <a:bodyPr wrap="square" rtlCol="0">
            <a:spAutoFit/>
          </a:bodyPr>
          <a:lstStyle/>
          <a:p>
            <a:pPr rtl="0" fontAlgn="base">
              <a:spcBef>
                <a:spcPts val="0"/>
              </a:spcBef>
              <a:spcAft>
                <a:spcPts val="0"/>
              </a:spcAft>
            </a:pPr>
            <a:r>
              <a:rPr lang="fi-FI" sz="2000" b="1" dirty="0" err="1">
                <a:solidFill>
                  <a:schemeClr val="bg1"/>
                </a:solidFill>
                <a:latin typeface="Lato" panose="020F0502020204030203" pitchFamily="34" charset="0"/>
                <a:ea typeface="Lato" panose="020F0502020204030203" pitchFamily="34" charset="0"/>
                <a:cs typeface="Lato" panose="020F0502020204030203" pitchFamily="34" charset="0"/>
              </a:rPr>
              <a:t>HEVinnovations</a:t>
            </a:r>
            <a:r>
              <a:rPr lang="fi-FI" sz="2000" b="1" dirty="0">
                <a:solidFill>
                  <a:schemeClr val="bg1"/>
                </a:solidFill>
                <a:latin typeface="Lato" panose="020F0502020204030203" pitchFamily="34" charset="0"/>
                <a:ea typeface="Lato" panose="020F0502020204030203" pitchFamily="34" charset="0"/>
                <a:cs typeface="Lato" panose="020F0502020204030203" pitchFamily="34" charset="0"/>
              </a:rPr>
              <a:t>, sidosryhmäyhteistyö ja hankeportfolio</a:t>
            </a:r>
          </a:p>
          <a:p>
            <a:pPr rtl="0" fontAlgn="base">
              <a:spcBef>
                <a:spcPts val="0"/>
              </a:spcBef>
              <a:spcAft>
                <a:spcPts val="0"/>
              </a:spcAft>
            </a:pPr>
            <a:endParaRPr lang="fi-FI" sz="2000" dirty="0">
              <a:solidFill>
                <a:schemeClr val="bg1"/>
              </a:solidFill>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2000" b="1" dirty="0">
                <a:solidFill>
                  <a:schemeClr val="bg1"/>
                </a:solidFill>
                <a:latin typeface="Lato" panose="020F0502020204030203" pitchFamily="34" charset="0"/>
                <a:ea typeface="Lato" panose="020F0502020204030203" pitchFamily="34" charset="0"/>
                <a:cs typeface="Lato" panose="020F0502020204030203" pitchFamily="34" charset="0"/>
              </a:rPr>
              <a:t>Hankkeet esittäytyvät </a:t>
            </a:r>
          </a:p>
          <a:p>
            <a:pPr lvl="1" rtl="0" fontAlgn="base"/>
            <a:r>
              <a:rPr lang="fi-FI" sz="1600" i="1" dirty="0" err="1">
                <a:solidFill>
                  <a:schemeClr val="bg1"/>
                </a:solidFill>
                <a:latin typeface="Lato" panose="020F0502020204030203" pitchFamily="34" charset="0"/>
                <a:ea typeface="Lato" panose="020F0502020204030203" pitchFamily="34" charset="0"/>
                <a:cs typeface="Lato" panose="020F0502020204030203" pitchFamily="34" charset="0"/>
              </a:rPr>
              <a:t>KauKo</a:t>
            </a:r>
            <a:r>
              <a:rPr lang="fi-FI" sz="1600" i="1" dirty="0">
                <a:solidFill>
                  <a:schemeClr val="bg1"/>
                </a:solidFill>
                <a:latin typeface="Lato" panose="020F0502020204030203" pitchFamily="34" charset="0"/>
                <a:ea typeface="Lato" panose="020F0502020204030203" pitchFamily="34" charset="0"/>
                <a:cs typeface="Lato" panose="020F0502020204030203" pitchFamily="34" charset="0"/>
              </a:rPr>
              <a:t> - Kaupunkiympäristöt Kokeilualustana hyvinvointi-innovaatioille</a:t>
            </a:r>
          </a:p>
          <a:p>
            <a:pPr lvl="1" rtl="0" fontAlgn="base"/>
            <a:r>
              <a:rPr lang="fi-FI" sz="1600" i="1" dirty="0">
                <a:solidFill>
                  <a:schemeClr val="bg1"/>
                </a:solidFill>
                <a:latin typeface="Lato" panose="020F0502020204030203" pitchFamily="34" charset="0"/>
                <a:ea typeface="Lato" panose="020F0502020204030203" pitchFamily="34" charset="0"/>
                <a:cs typeface="Lato" panose="020F0502020204030203" pitchFamily="34" charset="0"/>
              </a:rPr>
              <a:t>Energiapalvelumalli alueille (ENPA) -yritysten ja kaupunkien energiayhteistyö käytäntöön</a:t>
            </a:r>
          </a:p>
          <a:p>
            <a:pPr rtl="0" fontAlgn="base">
              <a:spcBef>
                <a:spcPts val="0"/>
              </a:spcBef>
              <a:spcAft>
                <a:spcPts val="0"/>
              </a:spcAft>
            </a:pPr>
            <a:endParaRPr lang="fi-FI" i="1" dirty="0">
              <a:solidFill>
                <a:schemeClr val="bg1"/>
              </a:solidFill>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Kahvia, keskustelua ja verkostoitumista</a:t>
            </a:r>
          </a:p>
          <a:p>
            <a:pPr marL="285750" indent="-285750" rtl="0" fontAlgn="base">
              <a:spcBef>
                <a:spcPts val="0"/>
              </a:spcBef>
              <a:spcAft>
                <a:spcPts val="0"/>
              </a:spcAft>
              <a:buFontTx/>
              <a:buChar char="-"/>
            </a:pPr>
            <a:endPar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2000" b="1" dirty="0">
                <a:solidFill>
                  <a:schemeClr val="bg1"/>
                </a:solidFill>
                <a:latin typeface="Lato" panose="020F0502020204030203" pitchFamily="34" charset="0"/>
                <a:ea typeface="Lato" panose="020F0502020204030203" pitchFamily="34" charset="0"/>
                <a:cs typeface="Lato" panose="020F0502020204030203" pitchFamily="34" charset="0"/>
              </a:rPr>
              <a:t>Hankkeet esittäytyvät, osa 2</a:t>
            </a:r>
            <a:r>
              <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p>
          <a:p>
            <a:pPr rtl="0" fontAlgn="base"/>
            <a:r>
              <a:rPr lang="en-US" sz="1600" i="1" dirty="0">
                <a:solidFill>
                  <a:schemeClr val="bg1"/>
                </a:solidFill>
                <a:latin typeface="Lato" panose="020F0502020204030203" pitchFamily="34" charset="0"/>
                <a:ea typeface="Lato" panose="020F0502020204030203" pitchFamily="34" charset="0"/>
                <a:cs typeface="Lato" panose="020F0502020204030203" pitchFamily="34" charset="0"/>
              </a:rPr>
              <a:t>Digital Creative Industries and Beyond</a:t>
            </a:r>
            <a:endParaRPr lang="fi-FI" sz="1600" i="1" dirty="0">
              <a:solidFill>
                <a:schemeClr val="bg1"/>
              </a:solidFill>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1600" i="1" dirty="0">
                <a:solidFill>
                  <a:schemeClr val="bg1"/>
                </a:solidFill>
                <a:latin typeface="Lato" panose="020F0502020204030203" pitchFamily="34" charset="0"/>
                <a:ea typeface="Lato" panose="020F0502020204030203" pitchFamily="34" charset="0"/>
                <a:cs typeface="Lato" panose="020F0502020204030203" pitchFamily="34" charset="0"/>
              </a:rPr>
              <a:t>Pääkaupunkiseudun pelialan keskittymä pk-yrityksille</a:t>
            </a:r>
          </a:p>
          <a:p>
            <a:pPr rtl="0" fontAlgn="base">
              <a:spcBef>
                <a:spcPts val="0"/>
              </a:spcBef>
              <a:spcAft>
                <a:spcPts val="0"/>
              </a:spcAft>
            </a:pPr>
            <a:r>
              <a:rPr lang="fi-FI" sz="1600" i="1" dirty="0">
                <a:solidFill>
                  <a:schemeClr val="bg1"/>
                </a:solidFill>
                <a:latin typeface="Lato" panose="020F0502020204030203" pitchFamily="34" charset="0"/>
                <a:ea typeface="Lato" panose="020F0502020204030203" pitchFamily="34" charset="0"/>
                <a:cs typeface="Lato" panose="020F0502020204030203" pitchFamily="34" charset="0"/>
              </a:rPr>
              <a:t>Vaikuttavat ekosysteemit - tuloksellisen klusterikehittämisen reseptit</a:t>
            </a:r>
          </a:p>
          <a:p>
            <a:pPr marL="285750" indent="-285750" rtl="0" fontAlgn="base">
              <a:spcBef>
                <a:spcPts val="0"/>
              </a:spcBef>
              <a:spcAft>
                <a:spcPts val="0"/>
              </a:spcAft>
              <a:buFontTx/>
              <a:buChar char="-"/>
            </a:pPr>
            <a:endParaRPr lang="fi-FI" sz="20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STE Analytics &amp; </a:t>
            </a:r>
            <a:r>
              <a:rPr lang="fi-FI" sz="2000" b="1"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Synesis</a:t>
            </a:r>
            <a:r>
              <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fi-FI" sz="2000" b="1" dirty="0">
                <a:solidFill>
                  <a:schemeClr val="bg1"/>
                </a:solidFill>
                <a:latin typeface="Lato" panose="020F0502020204030203" pitchFamily="34" charset="0"/>
                <a:ea typeface="Lato" panose="020F0502020204030203" pitchFamily="34" charset="0"/>
                <a:cs typeface="Lato" panose="020F0502020204030203" pitchFamily="34" charset="0"/>
              </a:rPr>
              <a:t>Hankeportfolion kehittävä arviointi</a:t>
            </a:r>
            <a:endPar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endParaRPr lang="fi-FI" sz="20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2000" b="1" dirty="0">
                <a:solidFill>
                  <a:schemeClr val="bg1"/>
                </a:solidFill>
                <a:latin typeface="Lato" panose="020F0502020204030203" pitchFamily="34" charset="0"/>
                <a:ea typeface="Lato" panose="020F0502020204030203" pitchFamily="34" charset="0"/>
                <a:cs typeface="Lato" panose="020F0502020204030203" pitchFamily="34" charset="0"/>
              </a:rPr>
              <a:t>K</a:t>
            </a:r>
            <a:r>
              <a:rPr lang="fi-FI"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eskustelua ja verkostoitumista</a:t>
            </a:r>
            <a:endParaRPr lang="fi-FI" sz="2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isällön paikkamerkki 4">
            <a:extLst>
              <a:ext uri="{FF2B5EF4-FFF2-40B4-BE49-F238E27FC236}">
                <a16:creationId xmlns:a16="http://schemas.microsoft.com/office/drawing/2014/main" id="{26B9C61D-2A05-5421-19A6-3571E2A36C56}"/>
              </a:ext>
            </a:extLst>
          </p:cNvPr>
          <p:cNvGraphicFramePr>
            <a:graphicFrameLocks noGrp="1"/>
          </p:cNvGraphicFramePr>
          <p:nvPr>
            <p:ph idx="1"/>
            <p:extLst>
              <p:ext uri="{D42A27DB-BD31-4B8C-83A1-F6EECF244321}">
                <p14:modId xmlns:p14="http://schemas.microsoft.com/office/powerpoint/2010/main" val="2529270312"/>
              </p:ext>
            </p:extLst>
          </p:nvPr>
        </p:nvGraphicFramePr>
        <p:xfrm>
          <a:off x="0" y="496389"/>
          <a:ext cx="9753600" cy="5936669"/>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D7610678-9480-7ED2-BCF2-79A771313F07}"/>
              </a:ext>
            </a:extLst>
          </p:cNvPr>
          <p:cNvSpPr txBox="1"/>
          <p:nvPr/>
        </p:nvSpPr>
        <p:spPr>
          <a:xfrm>
            <a:off x="629263" y="6485192"/>
            <a:ext cx="8316329" cy="430887"/>
          </a:xfrm>
          <a:prstGeom prst="rect">
            <a:avLst/>
          </a:prstGeom>
          <a:noFill/>
        </p:spPr>
        <p:txBody>
          <a:bodyPr wrap="square" rtlCol="0">
            <a:spAutoFit/>
          </a:bodyPr>
          <a:lstStyle/>
          <a:p>
            <a:pPr algn="l" defTabSz="731520" rtl="0">
              <a:defRPr/>
            </a:pPr>
            <a:r>
              <a:rPr lang="fi-FI" sz="1100" kern="1200" dirty="0">
                <a:solidFill>
                  <a:prstClr val="black"/>
                </a:solidFill>
                <a:latin typeface="Arial" panose="020B0604020202020204"/>
                <a:ea typeface="+mn-ea"/>
                <a:cs typeface="+mn-cs"/>
              </a:rPr>
              <a:t>Alle kouluikäiset: Toimi ja opi –tutkimuksen mittaukset 16 päiväkodissa; ala- ja yläkoululaiset LIITU-mittaukset, toisen asteen opiskelijat LIITU-mittaukset (kansallinen); aikuisväestö </a:t>
            </a:r>
            <a:r>
              <a:rPr lang="fi-FI" sz="1100" kern="1200" dirty="0" err="1">
                <a:solidFill>
                  <a:prstClr val="black"/>
                </a:solidFill>
                <a:latin typeface="Arial" panose="020B0604020202020204"/>
                <a:ea typeface="+mn-ea"/>
                <a:cs typeface="+mn-cs"/>
              </a:rPr>
              <a:t>KunnonKartta</a:t>
            </a:r>
            <a:r>
              <a:rPr lang="fi-FI" sz="1100" kern="1200" dirty="0">
                <a:solidFill>
                  <a:prstClr val="black"/>
                </a:solidFill>
                <a:latin typeface="Arial" panose="020B0604020202020204"/>
                <a:ea typeface="+mn-ea"/>
                <a:cs typeface="+mn-cs"/>
              </a:rPr>
              <a:t> (kansallinen), ikäihmiset mm. ATH-tutkimus)</a:t>
            </a:r>
          </a:p>
        </p:txBody>
      </p:sp>
    </p:spTree>
    <p:extLst>
      <p:ext uri="{BB962C8B-B14F-4D97-AF65-F5344CB8AC3E}">
        <p14:creationId xmlns:p14="http://schemas.microsoft.com/office/powerpoint/2010/main" val="20732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8" descr="Kuva, joka sisältää kohteen Grafiikka, muotoilu, taide&#10;&#10;Kuvaus luotu automaattisesti">
            <a:extLst>
              <a:ext uri="{FF2B5EF4-FFF2-40B4-BE49-F238E27FC236}">
                <a16:creationId xmlns:a16="http://schemas.microsoft.com/office/drawing/2014/main" id="{8F05D270-D87A-7E8A-EDCB-FDB4D8B183AA}"/>
              </a:ext>
            </a:extLst>
          </p:cNvPr>
          <p:cNvPicPr>
            <a:picLocks/>
          </p:cNvPicPr>
          <p:nvPr/>
        </p:nvPicPr>
        <p:blipFill rotWithShape="1">
          <a:blip r:embed="rId2">
            <a:extLst>
              <a:ext uri="{28A0092B-C50C-407E-A947-70E740481C1C}">
                <a14:useLocalDpi xmlns:a14="http://schemas.microsoft.com/office/drawing/2010/main" val="0"/>
              </a:ext>
            </a:extLst>
          </a:blip>
          <a:srcRect t="43760"/>
          <a:stretch/>
        </p:blipFill>
        <p:spPr>
          <a:xfrm>
            <a:off x="6514010" y="5660571"/>
            <a:ext cx="3239589" cy="1654629"/>
          </a:xfrm>
          <a:prstGeom prst="rect">
            <a:avLst/>
          </a:prstGeom>
        </p:spPr>
      </p:pic>
      <p:sp>
        <p:nvSpPr>
          <p:cNvPr id="4" name="Title 3">
            <a:extLst>
              <a:ext uri="{FF2B5EF4-FFF2-40B4-BE49-F238E27FC236}">
                <a16:creationId xmlns:a16="http://schemas.microsoft.com/office/drawing/2014/main" id="{0D03D922-0362-D849-913C-D824895DBEB2}"/>
              </a:ext>
            </a:extLst>
          </p:cNvPr>
          <p:cNvSpPr>
            <a:spLocks noGrp="1"/>
          </p:cNvSpPr>
          <p:nvPr>
            <p:ph type="title"/>
          </p:nvPr>
        </p:nvSpPr>
        <p:spPr>
          <a:xfrm>
            <a:off x="670560" y="224005"/>
            <a:ext cx="8412480" cy="1413934"/>
          </a:xfrm>
        </p:spPr>
        <p:txBody>
          <a:bodyPr>
            <a:normAutofit/>
          </a:bodyPr>
          <a:lstStyle/>
          <a:p>
            <a:r>
              <a:rPr lang="fi-FI" sz="4000" dirty="0" err="1"/>
              <a:t>KauKo</a:t>
            </a:r>
            <a:r>
              <a:rPr lang="fi-FI" sz="4000" dirty="0"/>
              <a:t> - yleistietoa</a:t>
            </a:r>
            <a:endParaRPr lang="en-FI" sz="4000" dirty="0"/>
          </a:p>
        </p:txBody>
      </p:sp>
      <p:sp>
        <p:nvSpPr>
          <p:cNvPr id="5" name="Content Placeholder 4">
            <a:extLst>
              <a:ext uri="{FF2B5EF4-FFF2-40B4-BE49-F238E27FC236}">
                <a16:creationId xmlns:a16="http://schemas.microsoft.com/office/drawing/2014/main" id="{405FB6DC-1BAE-9444-AA12-D470FA701257}"/>
              </a:ext>
            </a:extLst>
          </p:cNvPr>
          <p:cNvSpPr>
            <a:spLocks noGrp="1"/>
          </p:cNvSpPr>
          <p:nvPr>
            <p:ph idx="1"/>
          </p:nvPr>
        </p:nvSpPr>
        <p:spPr>
          <a:xfrm>
            <a:off x="451498" y="2255520"/>
            <a:ext cx="9545942" cy="4258491"/>
          </a:xfrm>
        </p:spPr>
        <p:txBody>
          <a:bodyPr>
            <a:normAutofit fontScale="92500" lnSpcReduction="20000"/>
          </a:bodyPr>
          <a:lstStyle/>
          <a:p>
            <a:pPr marL="0" indent="0">
              <a:buNone/>
            </a:pPr>
            <a:r>
              <a:rPr lang="fi-FI" sz="1920" b="1" dirty="0">
                <a:latin typeface="Lato" panose="020F0502020204030203" pitchFamily="34" charset="0"/>
                <a:ea typeface="Lato" panose="020F0502020204030203" pitchFamily="34" charset="0"/>
                <a:cs typeface="Lato" panose="020F0502020204030203" pitchFamily="34" charset="0"/>
              </a:rPr>
              <a:t>Rahoitusinstrumentti:</a:t>
            </a:r>
            <a:r>
              <a:rPr lang="fi-FI" sz="1920" dirty="0">
                <a:latin typeface="Lato" panose="020F0502020204030203" pitchFamily="34" charset="0"/>
                <a:ea typeface="Lato" panose="020F0502020204030203" pitchFamily="34" charset="0"/>
                <a:cs typeface="Lato" panose="020F0502020204030203" pitchFamily="34" charset="0"/>
              </a:rPr>
              <a:t> EAKR (</a:t>
            </a:r>
            <a:r>
              <a:rPr lang="fi-FI" sz="1920" dirty="0" err="1">
                <a:latin typeface="Lato" panose="020F0502020204030203" pitchFamily="34" charset="0"/>
                <a:ea typeface="Lato" panose="020F0502020204030203" pitchFamily="34" charset="0"/>
                <a:cs typeface="Lato" panose="020F0502020204030203" pitchFamily="34" charset="0"/>
              </a:rPr>
              <a:t>HEVi</a:t>
            </a:r>
            <a:r>
              <a:rPr lang="fi-FI" sz="1920" dirty="0">
                <a:latin typeface="Lato" panose="020F0502020204030203" pitchFamily="34" charset="0"/>
                <a:ea typeface="Lato" panose="020F0502020204030203" pitchFamily="34" charset="0"/>
                <a:cs typeface="Lato" panose="020F0502020204030203" pitchFamily="34" charset="0"/>
              </a:rPr>
              <a:t>)</a:t>
            </a:r>
            <a:endParaRPr lang="fi-FI" sz="1920" b="1" dirty="0">
              <a:latin typeface="Lato" panose="020F0502020204030203" pitchFamily="34" charset="0"/>
              <a:ea typeface="Lato" panose="020F0502020204030203" pitchFamily="34" charset="0"/>
              <a:cs typeface="Lato" panose="020F0502020204030203" pitchFamily="34" charset="0"/>
            </a:endParaRPr>
          </a:p>
          <a:p>
            <a:pPr marL="0" indent="0">
              <a:buNone/>
            </a:pPr>
            <a:r>
              <a:rPr lang="fi-FI" sz="1920" b="1" dirty="0">
                <a:latin typeface="Lato" panose="020F0502020204030203" pitchFamily="34" charset="0"/>
                <a:ea typeface="Lato" panose="020F0502020204030203" pitchFamily="34" charset="0"/>
                <a:cs typeface="Lato" panose="020F0502020204030203" pitchFamily="34" charset="0"/>
              </a:rPr>
              <a:t>Budjetti:</a:t>
            </a:r>
            <a:r>
              <a:rPr lang="fi-FI" sz="1920" dirty="0">
                <a:latin typeface="Lato" panose="020F0502020204030203" pitchFamily="34" charset="0"/>
                <a:ea typeface="Lato" panose="020F0502020204030203" pitchFamily="34" charset="0"/>
                <a:cs typeface="Lato" panose="020F0502020204030203" pitchFamily="34" charset="0"/>
              </a:rPr>
              <a:t> 1 028 182 €</a:t>
            </a:r>
          </a:p>
          <a:p>
            <a:pPr marL="0" indent="0">
              <a:buNone/>
            </a:pPr>
            <a:r>
              <a:rPr lang="fi-FI" sz="1920" b="1" dirty="0">
                <a:latin typeface="Lato" panose="020F0502020204030203" pitchFamily="34" charset="0"/>
                <a:ea typeface="Lato" panose="020F0502020204030203" pitchFamily="34" charset="0"/>
                <a:cs typeface="Lato" panose="020F0502020204030203" pitchFamily="34" charset="0"/>
              </a:rPr>
              <a:t>Hanke käynnissä: </a:t>
            </a:r>
            <a:r>
              <a:rPr lang="fi-FI" sz="1920" dirty="0">
                <a:latin typeface="Lato" panose="020F0502020204030203" pitchFamily="34" charset="0"/>
                <a:ea typeface="Lato" panose="020F0502020204030203" pitchFamily="34" charset="0"/>
                <a:cs typeface="Lato" panose="020F0502020204030203" pitchFamily="34" charset="0"/>
              </a:rPr>
              <a:t>10/2023-9/2025</a:t>
            </a:r>
          </a:p>
          <a:p>
            <a:pPr marL="0" indent="0">
              <a:buNone/>
            </a:pPr>
            <a:r>
              <a:rPr lang="fi-FI" sz="1920" b="1" dirty="0">
                <a:latin typeface="Lato" panose="020F0502020204030203" pitchFamily="34" charset="0"/>
                <a:ea typeface="Lato" panose="020F0502020204030203" pitchFamily="34" charset="0"/>
                <a:cs typeface="Lato" panose="020F0502020204030203" pitchFamily="34" charset="0"/>
              </a:rPr>
              <a:t>Hankepartnerit:</a:t>
            </a:r>
            <a:r>
              <a:rPr lang="fi-FI" sz="1920" dirty="0">
                <a:latin typeface="Lato" panose="020F0502020204030203" pitchFamily="34" charset="0"/>
                <a:ea typeface="Lato" panose="020F0502020204030203" pitchFamily="34" charset="0"/>
                <a:cs typeface="Lato" panose="020F0502020204030203" pitchFamily="34" charset="0"/>
              </a:rPr>
              <a:t> HKI (päätoteuttaja), Forum Virium Helsinki ja Laurea</a:t>
            </a:r>
          </a:p>
          <a:p>
            <a:pPr marL="0" indent="0">
              <a:buNone/>
            </a:pPr>
            <a:endParaRPr lang="fi-FI" sz="1920" dirty="0">
              <a:latin typeface="Lato" panose="020F0502020204030203" pitchFamily="34" charset="0"/>
              <a:ea typeface="Lato" panose="020F0502020204030203" pitchFamily="34" charset="0"/>
              <a:cs typeface="Lato" panose="020F0502020204030203" pitchFamily="34" charset="0"/>
            </a:endParaRPr>
          </a:p>
          <a:p>
            <a:pPr marL="0" indent="0">
              <a:buNone/>
            </a:pPr>
            <a:r>
              <a:rPr lang="fi-FI" sz="1920" dirty="0">
                <a:latin typeface="Lato" panose="020F0502020204030203" pitchFamily="34" charset="0"/>
                <a:ea typeface="Lato" panose="020F0502020204030203" pitchFamily="34" charset="0"/>
                <a:cs typeface="Lato" panose="020F0502020204030203" pitchFamily="34" charset="0"/>
              </a:rPr>
              <a:t>Hankkeen keihäänkärkenä on kehittää kaupunkiympäristöä liikkumiseen kannustavaksi </a:t>
            </a:r>
            <a:br>
              <a:rPr lang="fi-FI" sz="1920" dirty="0">
                <a:latin typeface="Lato" panose="020F0502020204030203" pitchFamily="34" charset="0"/>
                <a:ea typeface="Lato" panose="020F0502020204030203" pitchFamily="34" charset="0"/>
                <a:cs typeface="Lato" panose="020F0502020204030203" pitchFamily="34" charset="0"/>
              </a:rPr>
            </a:br>
            <a:r>
              <a:rPr lang="fi-FI" sz="1920" dirty="0">
                <a:latin typeface="Lato" panose="020F0502020204030203" pitchFamily="34" charset="0"/>
                <a:ea typeface="Lato" panose="020F0502020204030203" pitchFamily="34" charset="0"/>
                <a:cs typeface="Lato" panose="020F0502020204030203" pitchFamily="34" charset="0"/>
              </a:rPr>
              <a:t>ja terveyttä ja hyvinvointia tukevaksi </a:t>
            </a:r>
            <a:br>
              <a:rPr lang="fi-FI" sz="1920" dirty="0">
                <a:latin typeface="Lato" panose="020F0502020204030203" pitchFamily="34" charset="0"/>
                <a:ea typeface="Lato" panose="020F0502020204030203" pitchFamily="34" charset="0"/>
                <a:cs typeface="Lato" panose="020F0502020204030203" pitchFamily="34" charset="0"/>
              </a:rPr>
            </a:br>
            <a:endParaRPr lang="fi-FI" sz="1920" dirty="0">
              <a:latin typeface="Lato" panose="020F0502020204030203" pitchFamily="34" charset="0"/>
              <a:ea typeface="Lato" panose="020F0502020204030203" pitchFamily="34" charset="0"/>
              <a:cs typeface="Lato" panose="020F0502020204030203" pitchFamily="34" charset="0"/>
            </a:endParaRPr>
          </a:p>
          <a:p>
            <a:pPr lvl="1"/>
            <a:r>
              <a:rPr lang="fi-FI" dirty="0">
                <a:latin typeface="Lato" panose="020F0502020204030203" pitchFamily="34" charset="0"/>
                <a:ea typeface="Lato" panose="020F0502020204030203" pitchFamily="34" charset="0"/>
                <a:cs typeface="Lato" panose="020F0502020204030203" pitchFamily="34" charset="0"/>
              </a:rPr>
              <a:t>elävillä ja liikkumista edistävillä kaupunkitiloilla,</a:t>
            </a:r>
          </a:p>
          <a:p>
            <a:pPr lvl="1"/>
            <a:r>
              <a:rPr lang="fi-FI" dirty="0">
                <a:latin typeface="Lato" panose="020F0502020204030203" pitchFamily="34" charset="0"/>
                <a:ea typeface="Lato" panose="020F0502020204030203" pitchFamily="34" charset="0"/>
                <a:cs typeface="Lato" panose="020F0502020204030203" pitchFamily="34" charset="0"/>
              </a:rPr>
              <a:t>modulaarisilla kaupunkirakenteilla,</a:t>
            </a:r>
          </a:p>
          <a:p>
            <a:pPr lvl="1"/>
            <a:r>
              <a:rPr lang="fi-FI" dirty="0">
                <a:latin typeface="Lato" panose="020F0502020204030203" pitchFamily="34" charset="0"/>
                <a:ea typeface="Lato" panose="020F0502020204030203" pitchFamily="34" charset="0"/>
                <a:cs typeface="Lato" panose="020F0502020204030203" pitchFamily="34" charset="0"/>
              </a:rPr>
              <a:t>leikkiin ja viipyilyyn kannustavilla ratkaisuilla,</a:t>
            </a:r>
          </a:p>
          <a:p>
            <a:pPr lvl="1"/>
            <a:r>
              <a:rPr lang="fi-FI" dirty="0">
                <a:latin typeface="Lato" panose="020F0502020204030203" pitchFamily="34" charset="0"/>
                <a:ea typeface="Lato" panose="020F0502020204030203" pitchFamily="34" charset="0"/>
                <a:cs typeface="Lato" panose="020F0502020204030203" pitchFamily="34" charset="0"/>
              </a:rPr>
              <a:t>turvalliseen liikkumiseen ja viihtyisiin reitteihin liittyvillä innovaatioilla,</a:t>
            </a:r>
          </a:p>
          <a:p>
            <a:pPr lvl="1"/>
            <a:r>
              <a:rPr lang="fi-FI" dirty="0">
                <a:latin typeface="Lato" panose="020F0502020204030203" pitchFamily="34" charset="0"/>
                <a:ea typeface="Lato" panose="020F0502020204030203" pitchFamily="34" charset="0"/>
                <a:cs typeface="Lato" panose="020F0502020204030203" pitchFamily="34" charset="0"/>
              </a:rPr>
              <a:t>liikuteltavilla mittauspisteillä sekä</a:t>
            </a:r>
          </a:p>
          <a:p>
            <a:pPr lvl="1"/>
            <a:r>
              <a:rPr lang="fi-FI" dirty="0">
                <a:latin typeface="Lato" panose="020F0502020204030203" pitchFamily="34" charset="0"/>
                <a:ea typeface="Lato" panose="020F0502020204030203" pitchFamily="34" charset="0"/>
                <a:cs typeface="Lato" panose="020F0502020204030203" pitchFamily="34" charset="0"/>
              </a:rPr>
              <a:t>ratkaisuilla, jotka tukevat luonnon potentiaalin hyödyntämistä osana hyvinvointia.</a:t>
            </a:r>
            <a:br>
              <a:rPr lang="fi-FI" dirty="0">
                <a:latin typeface="Lato" panose="020F0502020204030203" pitchFamily="34" charset="0"/>
                <a:ea typeface="Lato" panose="020F0502020204030203" pitchFamily="34" charset="0"/>
                <a:cs typeface="Lato" panose="020F0502020204030203" pitchFamily="34" charset="0"/>
              </a:rPr>
            </a:br>
            <a:endParaRPr lang="fi-FI" dirty="0">
              <a:latin typeface="Lato" panose="020F0502020204030203" pitchFamily="34" charset="0"/>
              <a:ea typeface="Lato" panose="020F0502020204030203" pitchFamily="34" charset="0"/>
              <a:cs typeface="Lato" panose="020F0502020204030203" pitchFamily="34" charset="0"/>
            </a:endParaRPr>
          </a:p>
          <a:p>
            <a:pPr marL="0" indent="0">
              <a:buNone/>
            </a:pPr>
            <a:r>
              <a:rPr lang="fi-FI" dirty="0">
                <a:latin typeface="Lato" panose="020F0502020204030203" pitchFamily="34" charset="0"/>
                <a:ea typeface="Lato" panose="020F0502020204030203" pitchFamily="34" charset="0"/>
                <a:cs typeface="Lato" panose="020F0502020204030203" pitchFamily="34" charset="0"/>
              </a:rPr>
              <a:t>Uusien teknologioiden hyödyntäminen (esim. </a:t>
            </a:r>
            <a:r>
              <a:rPr lang="fi-FI" dirty="0" err="1">
                <a:latin typeface="Lato" panose="020F0502020204030203" pitchFamily="34" charset="0"/>
                <a:ea typeface="Lato" panose="020F0502020204030203" pitchFamily="34" charset="0"/>
                <a:cs typeface="Lato" panose="020F0502020204030203" pitchFamily="34" charset="0"/>
              </a:rPr>
              <a:t>IoT</a:t>
            </a:r>
            <a:r>
              <a:rPr lang="fi-FI" dirty="0">
                <a:latin typeface="Lato" panose="020F0502020204030203" pitchFamily="34" charset="0"/>
                <a:ea typeface="Lato" panose="020F0502020204030203" pitchFamily="34" charset="0"/>
                <a:cs typeface="Lato" panose="020F0502020204030203" pitchFamily="34" charset="0"/>
              </a:rPr>
              <a:t>, AR/VR/XR, tekoäly)</a:t>
            </a:r>
          </a:p>
          <a:p>
            <a:endParaRPr lang="en-FI" sz="256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3772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27755474c67_0_250"/>
          <p:cNvPicPr preferRelativeResize="0"/>
          <p:nvPr/>
        </p:nvPicPr>
        <p:blipFill rotWithShape="1">
          <a:blip r:embed="rId3">
            <a:alphaModFix/>
          </a:blip>
          <a:srcRect t="8447" b="2632"/>
          <a:stretch/>
        </p:blipFill>
        <p:spPr>
          <a:xfrm>
            <a:off x="-1" y="914401"/>
            <a:ext cx="9753601" cy="5486399"/>
          </a:xfrm>
          <a:prstGeom prst="rect">
            <a:avLst/>
          </a:prstGeom>
          <a:noFill/>
          <a:ln>
            <a:noFill/>
          </a:ln>
        </p:spPr>
      </p:pic>
      <p:sp>
        <p:nvSpPr>
          <p:cNvPr id="455" name="Google Shape;455;g27755474c67_0_250"/>
          <p:cNvSpPr/>
          <p:nvPr/>
        </p:nvSpPr>
        <p:spPr>
          <a:xfrm>
            <a:off x="7043334" y="2278106"/>
            <a:ext cx="1506240" cy="417360"/>
          </a:xfrm>
          <a:prstGeom prst="rect">
            <a:avLst/>
          </a:prstGeom>
          <a:solidFill>
            <a:srgbClr val="00D7A6"/>
          </a:solidFill>
          <a:ln>
            <a:noFill/>
          </a:ln>
        </p:spPr>
        <p:txBody>
          <a:bodyPr spcFirstLastPara="1" wrap="square" lIns="97520" tIns="97520" rIns="97520" bIns="97520" anchor="ctr" anchorCtr="0">
            <a:noAutofit/>
          </a:bodyPr>
          <a:lstStyle/>
          <a:p>
            <a:pPr algn="ctr" rtl="0">
              <a:buClr>
                <a:srgbClr val="000000"/>
              </a:buClr>
              <a:buSzPts val="2300"/>
            </a:pPr>
            <a:r>
              <a:rPr lang="fi-FI" sz="1840" b="1">
                <a:solidFill>
                  <a:srgbClr val="FFFFFF"/>
                </a:solidFill>
                <a:latin typeface="Arial"/>
                <a:ea typeface="Arial"/>
                <a:cs typeface="Arial"/>
                <a:sym typeface="Arial"/>
              </a:rPr>
              <a:t>Mellunkylä</a:t>
            </a:r>
            <a:endParaRPr sz="1200">
              <a:solidFill>
                <a:srgbClr val="000000"/>
              </a:solidFill>
              <a:latin typeface="Arial"/>
              <a:ea typeface="Arial"/>
              <a:cs typeface="Arial"/>
              <a:sym typeface="Arial"/>
            </a:endParaRPr>
          </a:p>
        </p:txBody>
      </p:sp>
      <p:sp>
        <p:nvSpPr>
          <p:cNvPr id="456" name="Google Shape;456;g27755474c67_0_250"/>
          <p:cNvSpPr/>
          <p:nvPr/>
        </p:nvSpPr>
        <p:spPr>
          <a:xfrm>
            <a:off x="5671734" y="1468233"/>
            <a:ext cx="1506240" cy="417360"/>
          </a:xfrm>
          <a:prstGeom prst="rect">
            <a:avLst/>
          </a:prstGeom>
          <a:solidFill>
            <a:srgbClr val="00D7A6"/>
          </a:solidFill>
          <a:ln>
            <a:noFill/>
          </a:ln>
        </p:spPr>
        <p:txBody>
          <a:bodyPr spcFirstLastPara="1" wrap="square" lIns="97520" tIns="97520" rIns="97520" bIns="97520" anchor="ctr" anchorCtr="0">
            <a:noAutofit/>
          </a:bodyPr>
          <a:lstStyle/>
          <a:p>
            <a:pPr algn="ctr" rtl="0">
              <a:buClr>
                <a:srgbClr val="000000"/>
              </a:buClr>
              <a:buSzPts val="2300"/>
            </a:pPr>
            <a:r>
              <a:rPr lang="fi-FI" sz="1840" b="1">
                <a:solidFill>
                  <a:srgbClr val="FFFFFF"/>
                </a:solidFill>
                <a:latin typeface="Arial"/>
                <a:ea typeface="Arial"/>
                <a:cs typeface="Arial"/>
                <a:sym typeface="Arial"/>
              </a:rPr>
              <a:t>Malmi</a:t>
            </a:r>
            <a:endParaRPr sz="1200">
              <a:solidFill>
                <a:srgbClr val="000000"/>
              </a:solidFill>
              <a:latin typeface="Arial"/>
              <a:ea typeface="Arial"/>
              <a:cs typeface="Arial"/>
              <a:sym typeface="Arial"/>
            </a:endParaRPr>
          </a:p>
        </p:txBody>
      </p:sp>
      <p:sp>
        <p:nvSpPr>
          <p:cNvPr id="457" name="Google Shape;457;g27755474c67_0_250"/>
          <p:cNvSpPr/>
          <p:nvPr/>
        </p:nvSpPr>
        <p:spPr>
          <a:xfrm>
            <a:off x="2598346" y="1825293"/>
            <a:ext cx="1506240" cy="417360"/>
          </a:xfrm>
          <a:prstGeom prst="rect">
            <a:avLst/>
          </a:prstGeom>
          <a:solidFill>
            <a:srgbClr val="00D7A6"/>
          </a:solidFill>
          <a:ln>
            <a:noFill/>
          </a:ln>
        </p:spPr>
        <p:txBody>
          <a:bodyPr spcFirstLastPara="1" wrap="square" lIns="97520" tIns="97520" rIns="97520" bIns="97520" anchor="ctr" anchorCtr="0">
            <a:noAutofit/>
          </a:bodyPr>
          <a:lstStyle/>
          <a:p>
            <a:pPr algn="ctr" rtl="0">
              <a:buClr>
                <a:srgbClr val="000000"/>
              </a:buClr>
              <a:buSzPts val="1700"/>
            </a:pPr>
            <a:r>
              <a:rPr lang="fi-FI" sz="1360" b="1">
                <a:solidFill>
                  <a:srgbClr val="FFFFFF"/>
                </a:solidFill>
                <a:latin typeface="Arial"/>
                <a:ea typeface="Arial"/>
                <a:cs typeface="Arial"/>
                <a:sym typeface="Arial"/>
              </a:rPr>
              <a:t>Malminkartano - Kannelmäki</a:t>
            </a:r>
            <a:endParaRPr sz="720">
              <a:solidFill>
                <a:srgbClr val="000000"/>
              </a:solidFill>
              <a:latin typeface="Arial"/>
              <a:ea typeface="Arial"/>
              <a:cs typeface="Arial"/>
              <a:sym typeface="Arial"/>
            </a:endParaRPr>
          </a:p>
        </p:txBody>
      </p:sp>
      <p:sp>
        <p:nvSpPr>
          <p:cNvPr id="458" name="Google Shape;458;g27755474c67_0_250"/>
          <p:cNvSpPr/>
          <p:nvPr/>
        </p:nvSpPr>
        <p:spPr>
          <a:xfrm>
            <a:off x="3800640" y="3587360"/>
            <a:ext cx="1506240" cy="417360"/>
          </a:xfrm>
          <a:prstGeom prst="rect">
            <a:avLst/>
          </a:prstGeom>
          <a:solidFill>
            <a:srgbClr val="00D7A6"/>
          </a:solidFill>
          <a:ln>
            <a:noFill/>
          </a:ln>
        </p:spPr>
        <p:txBody>
          <a:bodyPr spcFirstLastPara="1" wrap="square" lIns="97520" tIns="97520" rIns="97520" bIns="97520" anchor="ctr" anchorCtr="0">
            <a:noAutofit/>
          </a:bodyPr>
          <a:lstStyle/>
          <a:p>
            <a:pPr algn="ctr" rtl="0">
              <a:buClr>
                <a:srgbClr val="000000"/>
              </a:buClr>
              <a:buSzPts val="2300"/>
            </a:pPr>
            <a:r>
              <a:rPr lang="fi-FI" sz="1840" b="1">
                <a:solidFill>
                  <a:srgbClr val="FFFFFF"/>
                </a:solidFill>
                <a:latin typeface="Arial"/>
                <a:ea typeface="Arial"/>
                <a:cs typeface="Arial"/>
                <a:sym typeface="Arial"/>
              </a:rPr>
              <a:t>Pasila</a:t>
            </a:r>
            <a:endParaRPr sz="1200">
              <a:solidFill>
                <a:srgbClr val="000000"/>
              </a:solidFill>
              <a:latin typeface="Arial"/>
              <a:ea typeface="Arial"/>
              <a:cs typeface="Arial"/>
              <a:sym typeface="Arial"/>
            </a:endParaRPr>
          </a:p>
        </p:txBody>
      </p:sp>
      <p:sp>
        <p:nvSpPr>
          <p:cNvPr id="459" name="Google Shape;459;g27755474c67_0_250"/>
          <p:cNvSpPr/>
          <p:nvPr/>
        </p:nvSpPr>
        <p:spPr>
          <a:xfrm>
            <a:off x="3638906" y="5218986"/>
            <a:ext cx="992400" cy="373680"/>
          </a:xfrm>
          <a:prstGeom prst="rect">
            <a:avLst/>
          </a:prstGeom>
          <a:solidFill>
            <a:srgbClr val="202020">
              <a:alpha val="25882"/>
            </a:srgbClr>
          </a:solidFill>
          <a:ln w="28575" cap="flat" cmpd="sng">
            <a:solidFill>
              <a:srgbClr val="FFFFFF"/>
            </a:solidFill>
            <a:prstDash val="solid"/>
            <a:round/>
            <a:headEnd type="none" w="sm" len="sm"/>
            <a:tailEnd type="none" w="sm" len="sm"/>
          </a:ln>
        </p:spPr>
        <p:txBody>
          <a:bodyPr spcFirstLastPara="1" wrap="square" lIns="97520" tIns="97520" rIns="97520" bIns="97520" anchor="ctr" anchorCtr="0">
            <a:noAutofit/>
          </a:bodyPr>
          <a:lstStyle/>
          <a:p>
            <a:pPr algn="ctr" rtl="0">
              <a:buClr>
                <a:srgbClr val="000000"/>
              </a:buClr>
              <a:buSzPts val="1300"/>
            </a:pPr>
            <a:r>
              <a:rPr lang="fi-FI" sz="1040" b="1">
                <a:solidFill>
                  <a:srgbClr val="FFFFFF"/>
                </a:solidFill>
                <a:latin typeface="Arial"/>
                <a:ea typeface="Arial"/>
                <a:cs typeface="Arial"/>
                <a:sym typeface="Arial"/>
              </a:rPr>
              <a:t>Jätkäsaari Mobility Lab</a:t>
            </a:r>
            <a:endParaRPr sz="1040" b="1">
              <a:solidFill>
                <a:srgbClr val="FFFFFF"/>
              </a:solidFill>
              <a:latin typeface="Arial"/>
              <a:ea typeface="Arial"/>
              <a:cs typeface="Arial"/>
              <a:sym typeface="Arial"/>
            </a:endParaRPr>
          </a:p>
        </p:txBody>
      </p:sp>
      <p:sp>
        <p:nvSpPr>
          <p:cNvPr id="460" name="Google Shape;460;g27755474c67_0_250"/>
          <p:cNvSpPr/>
          <p:nvPr/>
        </p:nvSpPr>
        <p:spPr>
          <a:xfrm>
            <a:off x="4971680" y="4291546"/>
            <a:ext cx="992400" cy="373680"/>
          </a:xfrm>
          <a:prstGeom prst="rect">
            <a:avLst/>
          </a:prstGeom>
          <a:solidFill>
            <a:srgbClr val="202020">
              <a:alpha val="25882"/>
            </a:srgbClr>
          </a:solidFill>
          <a:ln w="28575" cap="flat" cmpd="sng">
            <a:solidFill>
              <a:srgbClr val="FFFFFF"/>
            </a:solidFill>
            <a:prstDash val="solid"/>
            <a:round/>
            <a:headEnd type="none" w="sm" len="sm"/>
            <a:tailEnd type="none" w="sm" len="sm"/>
          </a:ln>
        </p:spPr>
        <p:txBody>
          <a:bodyPr spcFirstLastPara="1" wrap="square" lIns="97520" tIns="97520" rIns="97520" bIns="97520" anchor="ctr" anchorCtr="0">
            <a:noAutofit/>
          </a:bodyPr>
          <a:lstStyle/>
          <a:p>
            <a:pPr algn="ctr" rtl="0">
              <a:buClr>
                <a:srgbClr val="000000"/>
              </a:buClr>
              <a:buSzPts val="1300"/>
            </a:pPr>
            <a:r>
              <a:rPr lang="fi-FI" sz="1040" b="1">
                <a:solidFill>
                  <a:srgbClr val="FFFFFF"/>
                </a:solidFill>
                <a:latin typeface="Arial"/>
                <a:ea typeface="Arial"/>
                <a:cs typeface="Arial"/>
                <a:sym typeface="Arial"/>
              </a:rPr>
              <a:t>Fiksu Kalasatama</a:t>
            </a:r>
            <a:endParaRPr sz="1040" b="1">
              <a:solidFill>
                <a:srgbClr val="FFFFFF"/>
              </a:solidFill>
              <a:latin typeface="Arial"/>
              <a:ea typeface="Arial"/>
              <a:cs typeface="Arial"/>
              <a:sym typeface="Arial"/>
            </a:endParaRPr>
          </a:p>
        </p:txBody>
      </p:sp>
      <p:sp>
        <p:nvSpPr>
          <p:cNvPr id="461" name="Google Shape;461;g27755474c67_0_250"/>
          <p:cNvSpPr txBox="1"/>
          <p:nvPr/>
        </p:nvSpPr>
        <p:spPr>
          <a:xfrm rot="-5400000">
            <a:off x="-1333186" y="2715960"/>
            <a:ext cx="5136000" cy="1883280"/>
          </a:xfrm>
          <a:prstGeom prst="rect">
            <a:avLst/>
          </a:prstGeom>
          <a:noFill/>
          <a:ln>
            <a:noFill/>
          </a:ln>
        </p:spPr>
        <p:txBody>
          <a:bodyPr spcFirstLastPara="1" wrap="square" lIns="97520" tIns="97520" rIns="97520" bIns="97520" anchor="t" anchorCtr="0">
            <a:noAutofit/>
          </a:bodyPr>
          <a:lstStyle/>
          <a:p>
            <a:pPr algn="l" rtl="0">
              <a:buClr>
                <a:srgbClr val="000000"/>
              </a:buClr>
              <a:buSzPts val="3600"/>
            </a:pPr>
            <a:br>
              <a:rPr lang="fi-FI" sz="2880" b="1">
                <a:solidFill>
                  <a:srgbClr val="FFFFFF"/>
                </a:solidFill>
                <a:latin typeface="Arial"/>
                <a:ea typeface="Arial"/>
                <a:cs typeface="Arial"/>
                <a:sym typeface="Arial"/>
              </a:rPr>
            </a:br>
            <a:r>
              <a:rPr lang="fi-FI" sz="2880" b="1">
                <a:solidFill>
                  <a:srgbClr val="FFFFFF"/>
                </a:solidFill>
                <a:latin typeface="Arial"/>
                <a:ea typeface="Arial"/>
                <a:cs typeface="Arial"/>
                <a:sym typeface="Arial"/>
              </a:rPr>
              <a:t>Helsinki Innovation Districts</a:t>
            </a:r>
            <a:endParaRPr sz="2880" b="1">
              <a:solidFill>
                <a:srgbClr val="FFFFFF"/>
              </a:solidFill>
              <a:latin typeface="Arial"/>
              <a:ea typeface="Arial"/>
              <a:cs typeface="Arial"/>
              <a:sym typeface="Arial"/>
            </a:endParaRPr>
          </a:p>
        </p:txBody>
      </p:sp>
      <p:pic>
        <p:nvPicPr>
          <p:cNvPr id="462" name="Google Shape;462;g27755474c67_0_250"/>
          <p:cNvPicPr preferRelativeResize="0"/>
          <p:nvPr/>
        </p:nvPicPr>
        <p:blipFill rotWithShape="1">
          <a:blip r:embed="rId4">
            <a:alphaModFix/>
          </a:blip>
          <a:srcRect/>
          <a:stretch/>
        </p:blipFill>
        <p:spPr>
          <a:xfrm>
            <a:off x="3036136" y="1368027"/>
            <a:ext cx="630651" cy="373760"/>
          </a:xfrm>
          <a:prstGeom prst="rect">
            <a:avLst/>
          </a:prstGeom>
          <a:noFill/>
          <a:ln>
            <a:noFill/>
          </a:ln>
        </p:spPr>
      </p:pic>
      <p:pic>
        <p:nvPicPr>
          <p:cNvPr id="463" name="Google Shape;463;g27755474c67_0_250"/>
          <p:cNvPicPr preferRelativeResize="0"/>
          <p:nvPr/>
        </p:nvPicPr>
        <p:blipFill rotWithShape="1">
          <a:blip r:embed="rId5">
            <a:alphaModFix/>
          </a:blip>
          <a:srcRect/>
          <a:stretch/>
        </p:blipFill>
        <p:spPr>
          <a:xfrm>
            <a:off x="6238214" y="1008321"/>
            <a:ext cx="373269" cy="373759"/>
          </a:xfrm>
          <a:prstGeom prst="rect">
            <a:avLst/>
          </a:prstGeom>
          <a:noFill/>
          <a:ln>
            <a:noFill/>
          </a:ln>
        </p:spPr>
      </p:pic>
      <p:pic>
        <p:nvPicPr>
          <p:cNvPr id="464" name="Google Shape;464;g27755474c67_0_250"/>
          <p:cNvPicPr preferRelativeResize="0"/>
          <p:nvPr/>
        </p:nvPicPr>
        <p:blipFill rotWithShape="1">
          <a:blip r:embed="rId6">
            <a:alphaModFix/>
          </a:blip>
          <a:srcRect/>
          <a:stretch/>
        </p:blipFill>
        <p:spPr>
          <a:xfrm>
            <a:off x="4375413" y="3149386"/>
            <a:ext cx="356694" cy="356694"/>
          </a:xfrm>
          <a:prstGeom prst="rect">
            <a:avLst/>
          </a:prstGeom>
          <a:noFill/>
          <a:ln>
            <a:noFill/>
          </a:ln>
        </p:spPr>
      </p:pic>
      <p:pic>
        <p:nvPicPr>
          <p:cNvPr id="465" name="Google Shape;465;g27755474c67_0_250"/>
          <p:cNvPicPr preferRelativeResize="0"/>
          <p:nvPr/>
        </p:nvPicPr>
        <p:blipFill rotWithShape="1">
          <a:blip r:embed="rId7">
            <a:alphaModFix/>
          </a:blip>
          <a:srcRect/>
          <a:stretch/>
        </p:blipFill>
        <p:spPr>
          <a:xfrm>
            <a:off x="7618107" y="1823068"/>
            <a:ext cx="356682" cy="373761"/>
          </a:xfrm>
          <a:prstGeom prst="rect">
            <a:avLst/>
          </a:prstGeom>
          <a:noFill/>
          <a:ln>
            <a:noFill/>
          </a:ln>
        </p:spPr>
      </p:pic>
      <p:sp>
        <p:nvSpPr>
          <p:cNvPr id="467" name="Google Shape;467;g27755474c67_0_250"/>
          <p:cNvSpPr/>
          <p:nvPr/>
        </p:nvSpPr>
        <p:spPr>
          <a:xfrm>
            <a:off x="3725420" y="881740"/>
            <a:ext cx="4142880" cy="2304480"/>
          </a:xfrm>
          <a:prstGeom prst="ellipse">
            <a:avLst/>
          </a:prstGeom>
          <a:noFill/>
          <a:ln w="57150" cap="flat" cmpd="sng">
            <a:solidFill>
              <a:srgbClr val="00D7A6"/>
            </a:solidFill>
            <a:prstDash val="dot"/>
            <a:round/>
            <a:headEnd type="none" w="sm" len="sm"/>
            <a:tailEnd type="none" w="sm" len="sm"/>
          </a:ln>
        </p:spPr>
        <p:txBody>
          <a:bodyPr spcFirstLastPara="1" wrap="square" lIns="73140" tIns="73140" rIns="73140" bIns="73140" anchor="ctr" anchorCtr="0">
            <a:noAutofit/>
          </a:bodyPr>
          <a:lstStyle/>
          <a:p>
            <a:pPr algn="ctr" rtl="0"/>
            <a:endParaRPr/>
          </a:p>
        </p:txBody>
      </p:sp>
      <p:sp>
        <p:nvSpPr>
          <p:cNvPr id="468" name="Google Shape;468;g27755474c67_0_250"/>
          <p:cNvSpPr/>
          <p:nvPr/>
        </p:nvSpPr>
        <p:spPr>
          <a:xfrm>
            <a:off x="3336440" y="3510400"/>
            <a:ext cx="2512800" cy="2304480"/>
          </a:xfrm>
          <a:prstGeom prst="ellipse">
            <a:avLst/>
          </a:prstGeom>
          <a:noFill/>
          <a:ln w="57150" cap="flat" cmpd="sng">
            <a:solidFill>
              <a:srgbClr val="00D7A6"/>
            </a:solidFill>
            <a:prstDash val="dot"/>
            <a:round/>
            <a:headEnd type="none" w="sm" len="sm"/>
            <a:tailEnd type="none" w="sm" len="sm"/>
          </a:ln>
        </p:spPr>
        <p:txBody>
          <a:bodyPr spcFirstLastPara="1" wrap="square" lIns="73140" tIns="73140" rIns="73140" bIns="73140" anchor="ctr" anchorCtr="0">
            <a:noAutofit/>
          </a:bodyPr>
          <a:lstStyle/>
          <a:p>
            <a:pPr algn="ctr" rtl="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8" descr="Kuva, joka sisältää kohteen Grafiikka, muotoilu, taide&#10;&#10;Kuvaus luotu automaattisesti">
            <a:extLst>
              <a:ext uri="{FF2B5EF4-FFF2-40B4-BE49-F238E27FC236}">
                <a16:creationId xmlns:a16="http://schemas.microsoft.com/office/drawing/2014/main" id="{8F05D270-D87A-7E8A-EDCB-FDB4D8B183AA}"/>
              </a:ext>
            </a:extLst>
          </p:cNvPr>
          <p:cNvPicPr>
            <a:picLocks/>
          </p:cNvPicPr>
          <p:nvPr/>
        </p:nvPicPr>
        <p:blipFill rotWithShape="1">
          <a:blip r:embed="rId2">
            <a:extLst>
              <a:ext uri="{28A0092B-C50C-407E-A947-70E740481C1C}">
                <a14:useLocalDpi xmlns:a14="http://schemas.microsoft.com/office/drawing/2010/main" val="0"/>
              </a:ext>
            </a:extLst>
          </a:blip>
          <a:srcRect t="43760"/>
          <a:stretch/>
        </p:blipFill>
        <p:spPr>
          <a:xfrm>
            <a:off x="5486400" y="5050971"/>
            <a:ext cx="4267200" cy="2264229"/>
          </a:xfrm>
          <a:prstGeom prst="rect">
            <a:avLst/>
          </a:prstGeom>
        </p:spPr>
      </p:pic>
      <p:sp>
        <p:nvSpPr>
          <p:cNvPr id="4" name="Title 3">
            <a:extLst>
              <a:ext uri="{FF2B5EF4-FFF2-40B4-BE49-F238E27FC236}">
                <a16:creationId xmlns:a16="http://schemas.microsoft.com/office/drawing/2014/main" id="{0D03D922-0362-D849-913C-D824895DBEB2}"/>
              </a:ext>
            </a:extLst>
          </p:cNvPr>
          <p:cNvSpPr>
            <a:spLocks noGrp="1"/>
          </p:cNvSpPr>
          <p:nvPr>
            <p:ph type="title"/>
          </p:nvPr>
        </p:nvSpPr>
        <p:spPr>
          <a:xfrm>
            <a:off x="670560" y="254406"/>
            <a:ext cx="8412480" cy="1413934"/>
          </a:xfrm>
        </p:spPr>
        <p:txBody>
          <a:bodyPr>
            <a:normAutofit/>
          </a:bodyPr>
          <a:lstStyle/>
          <a:p>
            <a:r>
              <a:rPr lang="fi-FI" sz="4000" dirty="0"/>
              <a:t>Hankkeen tavoitteet</a:t>
            </a:r>
            <a:endParaRPr lang="en-FI" sz="4000" dirty="0"/>
          </a:p>
        </p:txBody>
      </p:sp>
      <p:sp>
        <p:nvSpPr>
          <p:cNvPr id="7" name="Sisällön paikkamerkki 2">
            <a:extLst>
              <a:ext uri="{FF2B5EF4-FFF2-40B4-BE49-F238E27FC236}">
                <a16:creationId xmlns:a16="http://schemas.microsoft.com/office/drawing/2014/main" id="{1121FF8C-039B-0A0D-36B5-2C02B5F3CECA}"/>
              </a:ext>
            </a:extLst>
          </p:cNvPr>
          <p:cNvSpPr>
            <a:spLocks noGrp="1"/>
          </p:cNvSpPr>
          <p:nvPr>
            <p:ph idx="1"/>
          </p:nvPr>
        </p:nvSpPr>
        <p:spPr>
          <a:xfrm>
            <a:off x="470375" y="2057807"/>
            <a:ext cx="8412479" cy="4867926"/>
          </a:xfrm>
        </p:spPr>
        <p:txBody>
          <a:bodyPr>
            <a:normAutofit fontScale="92500" lnSpcReduction="10000"/>
          </a:bodyPr>
          <a:lstStyle/>
          <a:p>
            <a:pPr marL="0" indent="0">
              <a:buNone/>
            </a:pPr>
            <a:endParaRPr lang="fi-FI" sz="1440" b="1" dirty="0">
              <a:latin typeface="Lato" panose="020F0502020204030203" pitchFamily="34" charset="0"/>
              <a:ea typeface="Lato" panose="020F0502020204030203" pitchFamily="34" charset="0"/>
              <a:cs typeface="Lato" panose="020F0502020204030203" pitchFamily="34" charset="0"/>
            </a:endParaRPr>
          </a:p>
          <a:p>
            <a:r>
              <a:rPr lang="fi-FI" sz="2800" dirty="0">
                <a:latin typeface="Lato" panose="020F0502020204030203" pitchFamily="34" charset="0"/>
                <a:ea typeface="Lato" panose="020F0502020204030203" pitchFamily="34" charset="0"/>
                <a:cs typeface="Lato" panose="020F0502020204030203" pitchFamily="34" charset="0"/>
              </a:rPr>
              <a:t>Kokeilut ja pilotit tunnistetuilla kaupunkialueilla yhdessä yritysten </a:t>
            </a:r>
            <a:br>
              <a:rPr lang="fi-FI" sz="2800" dirty="0">
                <a:latin typeface="Lato" panose="020F0502020204030203" pitchFamily="34" charset="0"/>
                <a:ea typeface="Lato" panose="020F0502020204030203" pitchFamily="34" charset="0"/>
                <a:cs typeface="Lato" panose="020F0502020204030203" pitchFamily="34" charset="0"/>
              </a:rPr>
            </a:br>
            <a:r>
              <a:rPr lang="fi-FI" sz="2800" dirty="0">
                <a:latin typeface="Lato" panose="020F0502020204030203" pitchFamily="34" charset="0"/>
                <a:ea typeface="Lato" panose="020F0502020204030203" pitchFamily="34" charset="0"/>
                <a:cs typeface="Lato" panose="020F0502020204030203" pitchFamily="34" charset="0"/>
              </a:rPr>
              <a:t>ja TKI-toimijoiden kanssa</a:t>
            </a:r>
          </a:p>
          <a:p>
            <a:r>
              <a:rPr lang="fi-FI" sz="2800" dirty="0">
                <a:latin typeface="Lato" panose="020F0502020204030203" pitchFamily="34" charset="0"/>
                <a:ea typeface="Lato" panose="020F0502020204030203" pitchFamily="34" charset="0"/>
                <a:cs typeface="Lato" panose="020F0502020204030203" pitchFamily="34" charset="0"/>
              </a:rPr>
              <a:t>Toteutetaan 8 yrityskokeilua</a:t>
            </a:r>
          </a:p>
          <a:p>
            <a:r>
              <a:rPr lang="fi-FI" sz="2800" dirty="0">
                <a:latin typeface="Lato" panose="020F0502020204030203" pitchFamily="34" charset="0"/>
                <a:ea typeface="Lato" panose="020F0502020204030203" pitchFamily="34" charset="0"/>
                <a:cs typeface="Lato" panose="020F0502020204030203" pitchFamily="34" charset="0"/>
              </a:rPr>
              <a:t>Hankkeen aktiviteetteihin tavoitellaan yht. 50 yritystä. </a:t>
            </a:r>
            <a:br>
              <a:rPr lang="fi-FI" sz="2800" dirty="0">
                <a:latin typeface="Lato" panose="020F0502020204030203" pitchFamily="34" charset="0"/>
                <a:ea typeface="Lato" panose="020F0502020204030203" pitchFamily="34" charset="0"/>
                <a:cs typeface="Lato" panose="020F0502020204030203" pitchFamily="34" charset="0"/>
              </a:rPr>
            </a:br>
            <a:r>
              <a:rPr lang="fi-FI" sz="2800" dirty="0">
                <a:latin typeface="Lato" panose="020F0502020204030203" pitchFamily="34" charset="0"/>
                <a:ea typeface="Lato" panose="020F0502020204030203" pitchFamily="34" charset="0"/>
                <a:cs typeface="Lato" panose="020F0502020204030203" pitchFamily="34" charset="0"/>
              </a:rPr>
              <a:t>Sidosryhmän laajuus hankkeen päättyessä 60 organisaatiota.</a:t>
            </a:r>
          </a:p>
          <a:p>
            <a:r>
              <a:rPr lang="fi-FI" sz="2800" dirty="0">
                <a:latin typeface="Lato" panose="020F0502020204030203" pitchFamily="34" charset="0"/>
                <a:ea typeface="Lato" panose="020F0502020204030203" pitchFamily="34" charset="0"/>
                <a:cs typeface="Lato" panose="020F0502020204030203" pitchFamily="34" charset="0"/>
              </a:rPr>
              <a:t>Luodaan ekosysteemi ja osaamiskeskittymä pitkäkestoisen yhteistyön turvaamiseksi eri toimijoiden välillä (mm. kaupungin toimialat, yritykset, TKI-toimijat, järjestöt, asukkaat)</a:t>
            </a:r>
          </a:p>
          <a:p>
            <a:r>
              <a:rPr lang="fi-FI" sz="2800" dirty="0">
                <a:latin typeface="Lato" panose="020F0502020204030203" pitchFamily="34" charset="0"/>
                <a:ea typeface="Lato" panose="020F0502020204030203" pitchFamily="34" charset="0"/>
                <a:cs typeface="Lato" panose="020F0502020204030203" pitchFamily="34" charset="0"/>
              </a:rPr>
              <a:t>2 opinnäytetyötä</a:t>
            </a:r>
          </a:p>
        </p:txBody>
      </p:sp>
    </p:spTree>
    <p:extLst>
      <p:ext uri="{BB962C8B-B14F-4D97-AF65-F5344CB8AC3E}">
        <p14:creationId xmlns:p14="http://schemas.microsoft.com/office/powerpoint/2010/main" val="310287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8" descr="Kuva, joka sisältää kohteen Grafiikka, muotoilu, taide&#10;&#10;Kuvaus luotu automaattisesti">
            <a:extLst>
              <a:ext uri="{FF2B5EF4-FFF2-40B4-BE49-F238E27FC236}">
                <a16:creationId xmlns:a16="http://schemas.microsoft.com/office/drawing/2014/main" id="{8F05D270-D87A-7E8A-EDCB-FDB4D8B183AA}"/>
              </a:ext>
            </a:extLst>
          </p:cNvPr>
          <p:cNvPicPr>
            <a:picLocks/>
          </p:cNvPicPr>
          <p:nvPr/>
        </p:nvPicPr>
        <p:blipFill rotWithShape="1">
          <a:blip r:embed="rId2">
            <a:extLst>
              <a:ext uri="{28A0092B-C50C-407E-A947-70E740481C1C}">
                <a14:useLocalDpi xmlns:a14="http://schemas.microsoft.com/office/drawing/2010/main" val="0"/>
              </a:ext>
            </a:extLst>
          </a:blip>
          <a:srcRect t="43760"/>
          <a:stretch/>
        </p:blipFill>
        <p:spPr>
          <a:xfrm>
            <a:off x="3436620" y="3762557"/>
            <a:ext cx="6316980" cy="3552643"/>
          </a:xfrm>
          <a:prstGeom prst="rect">
            <a:avLst/>
          </a:prstGeom>
        </p:spPr>
      </p:pic>
      <p:sp>
        <p:nvSpPr>
          <p:cNvPr id="4" name="Title 3">
            <a:extLst>
              <a:ext uri="{FF2B5EF4-FFF2-40B4-BE49-F238E27FC236}">
                <a16:creationId xmlns:a16="http://schemas.microsoft.com/office/drawing/2014/main" id="{0D03D922-0362-D849-913C-D824895DBEB2}"/>
              </a:ext>
            </a:extLst>
          </p:cNvPr>
          <p:cNvSpPr>
            <a:spLocks noGrp="1"/>
          </p:cNvSpPr>
          <p:nvPr>
            <p:ph type="title"/>
          </p:nvPr>
        </p:nvSpPr>
        <p:spPr>
          <a:xfrm>
            <a:off x="548640" y="214636"/>
            <a:ext cx="8412480" cy="1413934"/>
          </a:xfrm>
        </p:spPr>
        <p:txBody>
          <a:bodyPr>
            <a:normAutofit/>
          </a:bodyPr>
          <a:lstStyle/>
          <a:p>
            <a:r>
              <a:rPr lang="fi-FI" sz="4400" dirty="0"/>
              <a:t>Mitä kaipaamme teiltä?</a:t>
            </a:r>
            <a:endParaRPr lang="en-FI" sz="4400" dirty="0"/>
          </a:p>
        </p:txBody>
      </p:sp>
      <p:sp>
        <p:nvSpPr>
          <p:cNvPr id="7" name="Sisällön paikkamerkki 2">
            <a:extLst>
              <a:ext uri="{FF2B5EF4-FFF2-40B4-BE49-F238E27FC236}">
                <a16:creationId xmlns:a16="http://schemas.microsoft.com/office/drawing/2014/main" id="{1121FF8C-039B-0A0D-36B5-2C02B5F3CECA}"/>
              </a:ext>
            </a:extLst>
          </p:cNvPr>
          <p:cNvSpPr>
            <a:spLocks noGrp="1"/>
          </p:cNvSpPr>
          <p:nvPr>
            <p:ph idx="1"/>
          </p:nvPr>
        </p:nvSpPr>
        <p:spPr>
          <a:xfrm>
            <a:off x="165576" y="2426815"/>
            <a:ext cx="7432794" cy="3481070"/>
          </a:xfrm>
        </p:spPr>
        <p:txBody>
          <a:bodyPr>
            <a:normAutofit/>
          </a:bodyPr>
          <a:lstStyle/>
          <a:p>
            <a:pPr marL="0" indent="0">
              <a:buNone/>
            </a:pPr>
            <a:endParaRPr lang="fi-FI" sz="1440" b="1" dirty="0"/>
          </a:p>
          <a:p>
            <a:pPr marL="0" indent="0">
              <a:buNone/>
            </a:pPr>
            <a:endParaRPr lang="fi-FI" sz="1920" dirty="0"/>
          </a:p>
        </p:txBody>
      </p:sp>
      <p:pic>
        <p:nvPicPr>
          <p:cNvPr id="5" name="Kuva 4" descr="Hoito tasaisella täytöllä">
            <a:extLst>
              <a:ext uri="{FF2B5EF4-FFF2-40B4-BE49-F238E27FC236}">
                <a16:creationId xmlns:a16="http://schemas.microsoft.com/office/drawing/2014/main" id="{426F0A3A-C9CB-ED6B-8E43-55DC9F7045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0022" y="2648069"/>
            <a:ext cx="3038561" cy="3038561"/>
          </a:xfrm>
          <a:prstGeom prst="rect">
            <a:avLst/>
          </a:prstGeom>
        </p:spPr>
      </p:pic>
    </p:spTree>
    <p:extLst>
      <p:ext uri="{BB962C8B-B14F-4D97-AF65-F5344CB8AC3E}">
        <p14:creationId xmlns:p14="http://schemas.microsoft.com/office/powerpoint/2010/main" val="189784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0265" y="5297201"/>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10291"/>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270158" y="1941631"/>
            <a:ext cx="9345298" cy="1015663"/>
          </a:xfrm>
          <a:prstGeom prst="rect">
            <a:avLst/>
          </a:prstGeom>
          <a:solidFill>
            <a:schemeClr val="bg1">
              <a:alpha val="0"/>
            </a:schemeClr>
          </a:solidFill>
        </p:spPr>
        <p:txBody>
          <a:bodyPr wrap="square" rtlCol="0">
            <a:spAutoFit/>
          </a:bodyPr>
          <a:lstStyle/>
          <a:p>
            <a:pPr algn="ctr" defTabSz="731520" rtl="0"/>
            <a:r>
              <a:rPr lang="fi-FI" sz="6000" b="1" kern="1200" dirty="0">
                <a:solidFill>
                  <a:srgbClr val="003770"/>
                </a:solidFill>
                <a:latin typeface="Lato" panose="020F0502020204030203" pitchFamily="34" charset="0"/>
                <a:ea typeface="Lato" panose="020F0502020204030203" pitchFamily="34" charset="0"/>
                <a:cs typeface="Lato" panose="020F0502020204030203" pitchFamily="34" charset="0"/>
              </a:rPr>
              <a:t>KIITOS!</a:t>
            </a:r>
            <a:endParaRPr lang="fi-FI" sz="28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3" name="Kuva 2" descr="Kuva, joka sisältää kohteen teksti, Fontti, Grafiikka, graafinen suunnittelu&#10;&#10;Kuvaus luotu automaattisesti">
            <a:extLst>
              <a:ext uri="{FF2B5EF4-FFF2-40B4-BE49-F238E27FC236}">
                <a16:creationId xmlns:a16="http://schemas.microsoft.com/office/drawing/2014/main" id="{600D3B78-E7FC-D839-E33B-21FC6E97BF4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4166002" y="6081693"/>
            <a:ext cx="1553610" cy="820306"/>
          </a:xfrm>
          <a:prstGeom prst="rect">
            <a:avLst/>
          </a:prstGeom>
        </p:spPr>
      </p:pic>
      <p:pic>
        <p:nvPicPr>
          <p:cNvPr id="9" name="Kuva 8" descr="Kuva, joka sisältää kohteen teksti, logo, Fontti, symboli&#10;&#10;Kuvaus luotu automaattisesti">
            <a:extLst>
              <a:ext uri="{FF2B5EF4-FFF2-40B4-BE49-F238E27FC236}">
                <a16:creationId xmlns:a16="http://schemas.microsoft.com/office/drawing/2014/main" id="{F972E5DF-1D28-B9C6-BEA3-FEBBFD4BCC5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2408686" y="6232971"/>
            <a:ext cx="1322038" cy="613464"/>
          </a:xfrm>
          <a:prstGeom prst="rect">
            <a:avLst/>
          </a:prstGeom>
        </p:spPr>
      </p:pic>
      <p:pic>
        <p:nvPicPr>
          <p:cNvPr id="13" name="Kuva 12" descr="Kuva, joka sisältää kohteen Fontti, Grafiikka, logo, teksti&#10;&#10;Kuvaus luotu automaattisesti">
            <a:extLst>
              <a:ext uri="{FF2B5EF4-FFF2-40B4-BE49-F238E27FC236}">
                <a16:creationId xmlns:a16="http://schemas.microsoft.com/office/drawing/2014/main" id="{EEE9AA1D-7C02-7B54-463F-212C6D1413F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6154890" y="6211626"/>
            <a:ext cx="560440" cy="560440"/>
          </a:xfrm>
          <a:prstGeom prst="rect">
            <a:avLst/>
          </a:prstGeom>
        </p:spPr>
      </p:pic>
      <p:pic>
        <p:nvPicPr>
          <p:cNvPr id="7" name="Kuva 6" descr="Kuva, joka sisältää kohteen teksti, kuvakaappaus, Fontti, Grafiikka&#10;&#10;Kuvaus luotu automaattisesti">
            <a:extLst>
              <a:ext uri="{FF2B5EF4-FFF2-40B4-BE49-F238E27FC236}">
                <a16:creationId xmlns:a16="http://schemas.microsoft.com/office/drawing/2014/main" id="{5F515A87-0430-9317-ACA6-E9D44FB339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spTree>
    <p:extLst>
      <p:ext uri="{BB962C8B-B14F-4D97-AF65-F5344CB8AC3E}">
        <p14:creationId xmlns:p14="http://schemas.microsoft.com/office/powerpoint/2010/main" val="2484422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06408" y="5272350"/>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20395"/>
            <a:ext cx="2091788" cy="767078"/>
          </a:xfrm>
          <a:prstGeom prst="rect">
            <a:avLst/>
          </a:prstGeom>
        </p:spPr>
      </p:pic>
      <p:pic>
        <p:nvPicPr>
          <p:cNvPr id="12" name="Kuva 11" descr="Kuva, joka sisältää kohteen Grafiikka, muotoilu, taide&#10;&#10;Kuvaus luotu automaattisesti">
            <a:extLst>
              <a:ext uri="{FF2B5EF4-FFF2-40B4-BE49-F238E27FC236}">
                <a16:creationId xmlns:a16="http://schemas.microsoft.com/office/drawing/2014/main" id="{4D55F1C3-D5A4-8886-C0C8-5DA9B2DC62C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10800000">
            <a:off x="0" y="0"/>
            <a:ext cx="4103527" cy="4101704"/>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76053" y="1429386"/>
            <a:ext cx="9601494" cy="2850011"/>
          </a:xfrm>
          <a:prstGeom prst="rect">
            <a:avLst/>
          </a:prstGeom>
          <a:solidFill>
            <a:schemeClr val="bg1">
              <a:alpha val="0"/>
            </a:schemeClr>
          </a:solidFill>
        </p:spPr>
        <p:txBody>
          <a:bodyPr wrap="square" rtlCol="0">
            <a:spAutoFit/>
          </a:bodyPr>
          <a:lstStyle/>
          <a:p>
            <a:pPr algn="ctr" defTabSz="731520" rtl="0">
              <a:defRPr/>
            </a:pPr>
            <a:r>
              <a:rPr lang="fi-FI" sz="4800" b="1" kern="1200" dirty="0">
                <a:solidFill>
                  <a:srgbClr val="003770"/>
                </a:solidFill>
                <a:latin typeface="Lato" panose="020F0502020204030203" pitchFamily="34" charset="0"/>
                <a:ea typeface="Lato" panose="020F0502020204030203" pitchFamily="34" charset="0"/>
                <a:cs typeface="Lato" panose="020F0502020204030203" pitchFamily="34" charset="0"/>
              </a:rPr>
              <a:t>Energiapalvelumalli alueille (ENPA)</a:t>
            </a:r>
          </a:p>
          <a:p>
            <a:pPr algn="ctr" defTabSz="731520" rtl="0">
              <a:defRPr/>
            </a:pPr>
            <a:r>
              <a:rPr lang="fi-FI" sz="1800" b="1" dirty="0">
                <a:effectLst/>
                <a:latin typeface="Lato" panose="020F0502020204030203" pitchFamily="34" charset="0"/>
                <a:ea typeface="Calibri" panose="020F0502020204030204" pitchFamily="34" charset="0"/>
                <a:cs typeface="Times New Roman" panose="02020603050405020304" pitchFamily="18" charset="0"/>
              </a:rPr>
              <a:t> </a:t>
            </a:r>
            <a:r>
              <a:rPr lang="fi-FI" sz="3200" b="1" kern="1200" dirty="0">
                <a:solidFill>
                  <a:srgbClr val="003770"/>
                </a:solidFill>
                <a:latin typeface="Lato" panose="020F0502020204030203" pitchFamily="34" charset="0"/>
                <a:ea typeface="Lato" panose="020F0502020204030203" pitchFamily="34" charset="0"/>
                <a:cs typeface="Lato" panose="020F0502020204030203" pitchFamily="34" charset="0"/>
              </a:rPr>
              <a:t>yritysten ja kaupunkien energiayhteistyö käytäntöön</a:t>
            </a:r>
          </a:p>
          <a:p>
            <a:pPr algn="ctr" defTabSz="731520" rtl="0">
              <a:defRPr/>
            </a:pPr>
            <a:endParaRPr lang="fi-FI" sz="192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8" name="Kuva 7" descr="Kuva, joka sisältää kohteen teksti, kuvakaappaus, Fontti, Grafiikka&#10;&#10;Kuvaus luotu automaattisesti">
            <a:extLst>
              <a:ext uri="{FF2B5EF4-FFF2-40B4-BE49-F238E27FC236}">
                <a16:creationId xmlns:a16="http://schemas.microsoft.com/office/drawing/2014/main" id="{894853BD-553E-287D-65C9-BB17D3825566}"/>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7718180" y="158496"/>
            <a:ext cx="1828882" cy="1511808"/>
          </a:xfrm>
          <a:prstGeom prst="rect">
            <a:avLst/>
          </a:prstGeom>
        </p:spPr>
      </p:pic>
    </p:spTree>
    <p:extLst>
      <p:ext uri="{BB962C8B-B14F-4D97-AF65-F5344CB8AC3E}">
        <p14:creationId xmlns:p14="http://schemas.microsoft.com/office/powerpoint/2010/main" val="399552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A5066A-0E39-20CC-96EE-C7C02C6CA94D}"/>
              </a:ext>
            </a:extLst>
          </p:cNvPr>
          <p:cNvSpPr>
            <a:spLocks noGrp="1"/>
          </p:cNvSpPr>
          <p:nvPr>
            <p:ph type="title"/>
          </p:nvPr>
        </p:nvSpPr>
        <p:spPr/>
        <p:txBody>
          <a:bodyPr/>
          <a:lstStyle/>
          <a:p>
            <a:r>
              <a:rPr lang="fi-FI"/>
              <a:t>Hankkeen tiedot</a:t>
            </a:r>
          </a:p>
        </p:txBody>
      </p:sp>
      <p:sp>
        <p:nvSpPr>
          <p:cNvPr id="3" name="Sisällön paikkamerkki 2">
            <a:extLst>
              <a:ext uri="{FF2B5EF4-FFF2-40B4-BE49-F238E27FC236}">
                <a16:creationId xmlns:a16="http://schemas.microsoft.com/office/drawing/2014/main" id="{E6AADD46-886E-57FF-CD25-E604D53D3C1D}"/>
              </a:ext>
            </a:extLst>
          </p:cNvPr>
          <p:cNvSpPr>
            <a:spLocks noGrp="1"/>
          </p:cNvSpPr>
          <p:nvPr>
            <p:ph idx="1"/>
          </p:nvPr>
        </p:nvSpPr>
        <p:spPr/>
        <p:txBody>
          <a:bodyPr/>
          <a:lstStyle/>
          <a:p>
            <a:r>
              <a:rPr lang="fi-FI" dirty="0"/>
              <a:t>Partnerit: 		Helsingin kaupunki (vetäjä), Vantaan kaupunki, 			Espoon kaupunki, Metropolia AMK</a:t>
            </a:r>
          </a:p>
          <a:p>
            <a:r>
              <a:rPr lang="fi-FI" dirty="0"/>
              <a:t>Kesto: 		Kolme vuotta, 1.11.2023 – 31.10.2026 </a:t>
            </a:r>
          </a:p>
          <a:p>
            <a:r>
              <a:rPr lang="fi-FI" dirty="0"/>
              <a:t>Budjetti: 		n. 0,92 M€</a:t>
            </a:r>
          </a:p>
          <a:p>
            <a:r>
              <a:rPr lang="fi-FI" dirty="0"/>
              <a:t>Rahoittaja:	Uudenmaan liitto. EAKR/</a:t>
            </a:r>
            <a:r>
              <a:rPr lang="fi-FI" dirty="0" err="1"/>
              <a:t>HEVi</a:t>
            </a:r>
            <a:r>
              <a:rPr lang="fi-FI" dirty="0"/>
              <a:t> –rahoitus 60 %</a:t>
            </a:r>
          </a:p>
          <a:p>
            <a:endParaRPr lang="fi-FI" dirty="0"/>
          </a:p>
        </p:txBody>
      </p:sp>
    </p:spTree>
    <p:extLst>
      <p:ext uri="{BB962C8B-B14F-4D97-AF65-F5344CB8AC3E}">
        <p14:creationId xmlns:p14="http://schemas.microsoft.com/office/powerpoint/2010/main" val="4123350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BA4764-FFCC-6761-2434-5A33089BBA9F}"/>
              </a:ext>
            </a:extLst>
          </p:cNvPr>
          <p:cNvSpPr>
            <a:spLocks noGrp="1"/>
          </p:cNvSpPr>
          <p:nvPr>
            <p:ph type="title"/>
          </p:nvPr>
        </p:nvSpPr>
        <p:spPr/>
        <p:txBody>
          <a:bodyPr/>
          <a:lstStyle/>
          <a:p>
            <a:r>
              <a:rPr lang="fi-FI" dirty="0"/>
              <a:t>Energiapalvelumalli</a:t>
            </a:r>
          </a:p>
        </p:txBody>
      </p:sp>
      <p:sp>
        <p:nvSpPr>
          <p:cNvPr id="3" name="Sisällön paikkamerkki 2">
            <a:extLst>
              <a:ext uri="{FF2B5EF4-FFF2-40B4-BE49-F238E27FC236}">
                <a16:creationId xmlns:a16="http://schemas.microsoft.com/office/drawing/2014/main" id="{DDEFF220-925A-EC6B-5623-D2A1FCB7AB32}"/>
              </a:ext>
            </a:extLst>
          </p:cNvPr>
          <p:cNvSpPr>
            <a:spLocks noGrp="1"/>
          </p:cNvSpPr>
          <p:nvPr>
            <p:ph idx="1"/>
          </p:nvPr>
        </p:nvSpPr>
        <p:spPr/>
        <p:txBody>
          <a:bodyPr>
            <a:normAutofit/>
          </a:bodyPr>
          <a:lstStyle/>
          <a:p>
            <a:pPr marL="0" indent="0" algn="ctr">
              <a:buNone/>
            </a:pPr>
            <a:r>
              <a:rPr lang="fi-FI" dirty="0">
                <a:effectLst/>
                <a:latin typeface="Lato" panose="020F0502020204030203" pitchFamily="34" charset="0"/>
                <a:ea typeface="Calibri" panose="020F0502020204030204" pitchFamily="34" charset="0"/>
                <a:cs typeface="Times New Roman" panose="02020603050405020304" pitchFamily="18" charset="0"/>
              </a:rPr>
              <a:t>Energiapalvelumallissa yritys tarjoaa asiakkaalle (esim. kaupunki) energiaa palveluna </a:t>
            </a:r>
          </a:p>
          <a:p>
            <a:pPr marL="0" indent="0" algn="ctr">
              <a:buNone/>
            </a:pPr>
            <a:r>
              <a:rPr lang="fi-FI" dirty="0">
                <a:ea typeface="Calibri" panose="020F0502020204030204" pitchFamily="34" charset="0"/>
                <a:cs typeface="Times New Roman" panose="02020603050405020304" pitchFamily="18" charset="0"/>
              </a:rPr>
              <a:t>-&gt; </a:t>
            </a:r>
            <a:r>
              <a:rPr lang="fi-FI" dirty="0">
                <a:effectLst/>
                <a:latin typeface="Lato" panose="020F0502020204030203" pitchFamily="34" charset="0"/>
                <a:ea typeface="Calibri" panose="020F0502020204030204" pitchFamily="34" charset="0"/>
                <a:cs typeface="Times New Roman" panose="02020603050405020304" pitchFamily="18" charset="0"/>
              </a:rPr>
              <a:t>asiakas maksaa vain energialaskun, ei perustamiseen liittyvistä investoinneista. </a:t>
            </a:r>
          </a:p>
          <a:p>
            <a:pPr marL="0" indent="0" algn="ctr">
              <a:buNone/>
            </a:pPr>
            <a:r>
              <a:rPr lang="fi-FI" dirty="0">
                <a:effectLst/>
                <a:latin typeface="Lato" panose="020F0502020204030203" pitchFamily="34" charset="0"/>
                <a:ea typeface="Calibri" panose="020F0502020204030204" pitchFamily="34" charset="0"/>
                <a:cs typeface="Times New Roman" panose="02020603050405020304" pitchFamily="18" charset="0"/>
              </a:rPr>
              <a:t>Käytännössä järjestely toimii samalla tavalla kuin esimerkiksi kaukolämmön ostaminen. </a:t>
            </a:r>
            <a:endParaRPr lang="fi-FI" sz="3200" dirty="0"/>
          </a:p>
        </p:txBody>
      </p:sp>
    </p:spTree>
    <p:extLst>
      <p:ext uri="{BB962C8B-B14F-4D97-AF65-F5344CB8AC3E}">
        <p14:creationId xmlns:p14="http://schemas.microsoft.com/office/powerpoint/2010/main" val="2621860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03BE69-AE94-28E6-5481-62AD5EF17AEF}"/>
              </a:ext>
            </a:extLst>
          </p:cNvPr>
          <p:cNvSpPr>
            <a:spLocks noGrp="1"/>
          </p:cNvSpPr>
          <p:nvPr>
            <p:ph type="title"/>
          </p:nvPr>
        </p:nvSpPr>
        <p:spPr/>
        <p:txBody>
          <a:bodyPr/>
          <a:lstStyle/>
          <a:p>
            <a:r>
              <a:rPr lang="fi-FI"/>
              <a:t>Tavoitteet</a:t>
            </a:r>
          </a:p>
        </p:txBody>
      </p:sp>
      <p:sp>
        <p:nvSpPr>
          <p:cNvPr id="3" name="Sisällön paikkamerkki 2">
            <a:extLst>
              <a:ext uri="{FF2B5EF4-FFF2-40B4-BE49-F238E27FC236}">
                <a16:creationId xmlns:a16="http://schemas.microsoft.com/office/drawing/2014/main" id="{75CBDED5-B708-6B1B-A199-B046F33F00C9}"/>
              </a:ext>
            </a:extLst>
          </p:cNvPr>
          <p:cNvSpPr>
            <a:spLocks noGrp="1"/>
          </p:cNvSpPr>
          <p:nvPr>
            <p:ph idx="1"/>
          </p:nvPr>
        </p:nvSpPr>
        <p:spPr/>
        <p:txBody>
          <a:bodyPr>
            <a:normAutofit/>
          </a:bodyPr>
          <a:lstStyle/>
          <a:p>
            <a:r>
              <a:rPr lang="fi-FI" sz="1920" dirty="0">
                <a:solidFill>
                  <a:srgbClr val="000000"/>
                </a:solidFill>
                <a:latin typeface="Arial" panose="020B0604020202020204" pitchFamily="34" charset="0"/>
              </a:rPr>
              <a:t>päätavoitteena on luoda </a:t>
            </a:r>
            <a:r>
              <a:rPr lang="fi-FI" sz="1920" b="1" dirty="0">
                <a:solidFill>
                  <a:srgbClr val="000000"/>
                </a:solidFill>
                <a:latin typeface="Arial" panose="020B0604020202020204" pitchFamily="34" charset="0"/>
              </a:rPr>
              <a:t>yhteinen alueellinen yrityslähtöinen energiapalvelun liiketoimintamalli</a:t>
            </a:r>
            <a:r>
              <a:rPr lang="fi-FI" sz="1920" dirty="0">
                <a:solidFill>
                  <a:srgbClr val="000000"/>
                </a:solidFill>
                <a:latin typeface="Arial" panose="020B0604020202020204" pitchFamily="34" charset="0"/>
              </a:rPr>
              <a:t>. </a:t>
            </a:r>
          </a:p>
          <a:p>
            <a:r>
              <a:rPr lang="fi-FI" sz="1920" dirty="0">
                <a:solidFill>
                  <a:srgbClr val="000000"/>
                </a:solidFill>
                <a:latin typeface="Arial" panose="020B0604020202020204" pitchFamily="34" charset="0"/>
              </a:rPr>
              <a:t>parantaa </a:t>
            </a:r>
            <a:r>
              <a:rPr lang="fi-FI" sz="1920" b="1" dirty="0">
                <a:solidFill>
                  <a:srgbClr val="000000"/>
                </a:solidFill>
                <a:latin typeface="Arial" panose="020B0604020202020204" pitchFamily="34" charset="0"/>
              </a:rPr>
              <a:t>aluetason energiamarkkinoiden toimintaa </a:t>
            </a:r>
            <a:r>
              <a:rPr lang="fi-FI" sz="1920" dirty="0">
                <a:solidFill>
                  <a:srgbClr val="000000"/>
                </a:solidFill>
                <a:latin typeface="Arial" panose="020B0604020202020204" pitchFamily="34" charset="0"/>
              </a:rPr>
              <a:t>vastaamaan toimialansa kasvaviin haasteisiin mm. uusien tekniikoiden kehittymisen ja asiakkaiden ympäristövaatimusten myötä</a:t>
            </a:r>
          </a:p>
          <a:p>
            <a:r>
              <a:rPr lang="fi-FI" sz="1920" dirty="0">
                <a:solidFill>
                  <a:srgbClr val="000000"/>
                </a:solidFill>
                <a:latin typeface="Arial" panose="020B0604020202020204" pitchFamily="34" charset="0"/>
              </a:rPr>
              <a:t>kuvata </a:t>
            </a:r>
            <a:r>
              <a:rPr lang="fi-FI" sz="1920" b="1" dirty="0">
                <a:solidFill>
                  <a:srgbClr val="000000"/>
                </a:solidFill>
                <a:latin typeface="Arial" panose="020B0604020202020204" pitchFamily="34" charset="0"/>
              </a:rPr>
              <a:t>prosessia</a:t>
            </a:r>
            <a:r>
              <a:rPr lang="fi-FI" sz="1920" dirty="0">
                <a:solidFill>
                  <a:srgbClr val="000000"/>
                </a:solidFill>
                <a:latin typeface="Arial" panose="020B0604020202020204" pitchFamily="34" charset="0"/>
              </a:rPr>
              <a:t>, jonka avulla voidaan </a:t>
            </a:r>
            <a:r>
              <a:rPr lang="fi-FI" sz="1920" b="1" dirty="0">
                <a:solidFill>
                  <a:srgbClr val="000000"/>
                </a:solidFill>
                <a:latin typeface="Arial" panose="020B0604020202020204" pitchFamily="34" charset="0"/>
              </a:rPr>
              <a:t>toteuttaa alueellinen energiapalvelumalli </a:t>
            </a:r>
            <a:r>
              <a:rPr lang="fi-FI" sz="1920" dirty="0">
                <a:solidFill>
                  <a:srgbClr val="000000"/>
                </a:solidFill>
                <a:latin typeface="Arial" panose="020B0604020202020204" pitchFamily="34" charset="0"/>
              </a:rPr>
              <a:t>eri käyttötarkoituksessa olevilla alueilla, kuten yritysalueilla ja tapahtuma-alueilla</a:t>
            </a:r>
          </a:p>
          <a:p>
            <a:r>
              <a:rPr lang="fi-FI" sz="1920" dirty="0">
                <a:solidFill>
                  <a:srgbClr val="000000"/>
                </a:solidFill>
                <a:latin typeface="Arial" panose="020B0604020202020204" pitchFamily="34" charset="0"/>
              </a:rPr>
              <a:t>löytää oikeat </a:t>
            </a:r>
            <a:r>
              <a:rPr lang="fi-FI" sz="1920" b="1" dirty="0">
                <a:solidFill>
                  <a:srgbClr val="000000"/>
                </a:solidFill>
                <a:latin typeface="Arial" panose="020B0604020202020204" pitchFamily="34" charset="0"/>
              </a:rPr>
              <a:t>keinot nykyisen energiantuotannon ja -hankinnan parantamiseksi </a:t>
            </a:r>
            <a:r>
              <a:rPr lang="fi-FI" sz="1920" dirty="0">
                <a:solidFill>
                  <a:srgbClr val="000000"/>
                </a:solidFill>
                <a:latin typeface="Arial" panose="020B0604020202020204" pitchFamily="34" charset="0"/>
              </a:rPr>
              <a:t>tehostamalla energiankäyttöä esimerkiksi hyödyntäen hukkalämpöjä, hybridilämmitystä tai lisäämällä uusiutuvan energian osuutta</a:t>
            </a:r>
            <a:endParaRPr lang="fi-FI" sz="2880" dirty="0"/>
          </a:p>
        </p:txBody>
      </p:sp>
    </p:spTree>
    <p:extLst>
      <p:ext uri="{BB962C8B-B14F-4D97-AF65-F5344CB8AC3E}">
        <p14:creationId xmlns:p14="http://schemas.microsoft.com/office/powerpoint/2010/main" val="180916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
          <p:cNvSpPr/>
          <p:nvPr/>
        </p:nvSpPr>
        <p:spPr>
          <a:xfrm rot="10800000" flipH="1">
            <a:off x="0" y="-1"/>
            <a:ext cx="9753599" cy="7315199"/>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FFFFFF"/>
          </a:solidFill>
          <a:ln>
            <a:noFill/>
          </a:ln>
        </p:spPr>
        <p:txBody>
          <a:bodyPr/>
          <a:lstStyle/>
          <a:p>
            <a:endParaRPr lang="fi-FI"/>
          </a:p>
        </p:txBody>
      </p:sp>
      <p:sp>
        <p:nvSpPr>
          <p:cNvPr id="533" name="Google Shape;533;p3"/>
          <p:cNvSpPr>
            <a:spLocks noGrp="1" noRot="1" noMove="1" noResize="1" noEditPoints="1" noAdjustHandles="1" noChangeArrowheads="1" noChangeShapeType="1"/>
          </p:cNvSpPr>
          <p:nvPr/>
        </p:nvSpPr>
        <p:spPr>
          <a:xfrm rot="10800000" flipH="1">
            <a:off x="0" y="1"/>
            <a:ext cx="9753599" cy="7315199"/>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00376F"/>
          </a:solidFill>
          <a:ln>
            <a:noFill/>
          </a:ln>
        </p:spPr>
        <p:txBody>
          <a:bodyPr/>
          <a:lstStyle/>
          <a:p>
            <a:endParaRPr lang="fi-FI"/>
          </a:p>
        </p:txBody>
      </p:sp>
      <p:sp>
        <p:nvSpPr>
          <p:cNvPr id="534" name="Google Shape;534;p3"/>
          <p:cNvSpPr/>
          <p:nvPr/>
        </p:nvSpPr>
        <p:spPr>
          <a:xfrm rot="10800000" flipH="1">
            <a:off x="8994207" y="7106957"/>
            <a:ext cx="124202" cy="144721"/>
          </a:xfrm>
          <a:custGeom>
            <a:avLst/>
            <a:gdLst/>
            <a:ahLst/>
            <a:cxnLst/>
            <a:rect l="l" t="t" r="r" b="b"/>
            <a:pathLst>
              <a:path w="54485" h="63486" extrusionOk="0">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rot="10800000" flipH="1">
            <a:off x="8026178" y="6113810"/>
            <a:ext cx="118773" cy="135046"/>
          </a:xfrm>
          <a:custGeom>
            <a:avLst/>
            <a:gdLst/>
            <a:ahLst/>
            <a:cxnLst/>
            <a:rect l="l" t="t" r="r" b="b"/>
            <a:pathLst>
              <a:path w="52103" h="59242" extrusionOk="0">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rot="10800000" flipH="1">
            <a:off x="8890089" y="6144409"/>
            <a:ext cx="118966" cy="121246"/>
          </a:xfrm>
          <a:custGeom>
            <a:avLst/>
            <a:gdLst/>
            <a:ahLst/>
            <a:cxnLst/>
            <a:rect l="l" t="t" r="r" b="b"/>
            <a:pathLst>
              <a:path w="52188" h="53188" extrusionOk="0">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7" name="Google Shape;537;p3"/>
          <p:cNvPicPr preferRelativeResize="0"/>
          <p:nvPr/>
        </p:nvPicPr>
        <p:blipFill rotWithShape="1">
          <a:blip r:embed="rId3">
            <a:alphaModFix/>
          </a:blip>
          <a:srcRect/>
          <a:stretch/>
        </p:blipFill>
        <p:spPr>
          <a:xfrm>
            <a:off x="8586856" y="7214574"/>
            <a:ext cx="138415" cy="100626"/>
          </a:xfrm>
          <a:prstGeom prst="rect">
            <a:avLst/>
          </a:prstGeom>
          <a:noFill/>
          <a:ln>
            <a:noFill/>
          </a:ln>
        </p:spPr>
      </p:pic>
      <p:sp>
        <p:nvSpPr>
          <p:cNvPr id="538" name="Google Shape;538;p3"/>
          <p:cNvSpPr/>
          <p:nvPr/>
        </p:nvSpPr>
        <p:spPr>
          <a:xfrm rot="10800000" flipH="1">
            <a:off x="7857738" y="7130583"/>
            <a:ext cx="115440" cy="123715"/>
          </a:xfrm>
          <a:custGeom>
            <a:avLst/>
            <a:gdLst/>
            <a:ahLst/>
            <a:cxnLst/>
            <a:rect l="l" t="t" r="r" b="b"/>
            <a:pathLst>
              <a:path w="50641" h="54271" extrusionOk="0">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rot="10800000" flipH="1">
            <a:off x="8063391" y="6704658"/>
            <a:ext cx="107115" cy="117355"/>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rot="10800000" flipH="1">
            <a:off x="9502412" y="7119532"/>
            <a:ext cx="105024" cy="114134"/>
          </a:xfrm>
          <a:custGeom>
            <a:avLst/>
            <a:gdLst/>
            <a:ahLst/>
            <a:cxnLst/>
            <a:rect l="l" t="t" r="r" b="b"/>
            <a:pathLst>
              <a:path w="46072" h="50068" extrusionOk="0">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rot="10800000" flipH="1">
            <a:off x="8121238" y="6355127"/>
            <a:ext cx="102467" cy="112647"/>
          </a:xfrm>
          <a:custGeom>
            <a:avLst/>
            <a:gdLst/>
            <a:ahLst/>
            <a:cxnLst/>
            <a:rect l="l" t="t" r="r" b="b"/>
            <a:pathLst>
              <a:path w="44950" h="49416" extrusionOk="0">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rot="10800000" flipH="1">
            <a:off x="8630063" y="6702041"/>
            <a:ext cx="107876" cy="112770"/>
          </a:xfrm>
          <a:custGeom>
            <a:avLst/>
            <a:gdLst/>
            <a:ahLst/>
            <a:cxnLst/>
            <a:rect l="l" t="t" r="r" b="b"/>
            <a:pathLst>
              <a:path w="47323" h="49470"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rot="10800000" flipH="1">
            <a:off x="8096323" y="7082419"/>
            <a:ext cx="103743" cy="112419"/>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rot="10800000" flipH="1">
            <a:off x="9370744" y="6399082"/>
            <a:ext cx="107671" cy="110381"/>
          </a:xfrm>
          <a:custGeom>
            <a:avLst/>
            <a:gdLst/>
            <a:ahLst/>
            <a:cxnLst/>
            <a:rect l="l" t="t" r="r" b="b"/>
            <a:pathLst>
              <a:path w="47233" h="48422" extrusionOk="0">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rot="10800000" flipH="1">
            <a:off x="8354299" y="6202118"/>
            <a:ext cx="103992" cy="108599"/>
          </a:xfrm>
          <a:custGeom>
            <a:avLst/>
            <a:gdLst/>
            <a:ahLst/>
            <a:cxnLst/>
            <a:rect l="l" t="t" r="r" b="b"/>
            <a:pathLst>
              <a:path w="45619" h="47640" extrusionOk="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rot="10800000" flipH="1">
            <a:off x="7930296" y="6482396"/>
            <a:ext cx="97303" cy="115638"/>
          </a:xfrm>
          <a:custGeom>
            <a:avLst/>
            <a:gdLst/>
            <a:ahLst/>
            <a:cxnLst/>
            <a:rect l="l" t="t" r="r" b="b"/>
            <a:pathLst>
              <a:path w="42685" h="50728" extrusionOk="0">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10800000" flipH="1">
            <a:off x="8350088" y="6795159"/>
            <a:ext cx="102038" cy="113379"/>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rot="10800000" flipH="1">
            <a:off x="8862486" y="6646871"/>
            <a:ext cx="117567" cy="113411"/>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rot="10800000" flipH="1">
            <a:off x="7687776" y="6673290"/>
            <a:ext cx="96382" cy="108868"/>
          </a:xfrm>
          <a:custGeom>
            <a:avLst/>
            <a:gdLst/>
            <a:ahLst/>
            <a:cxnLst/>
            <a:rect l="l" t="t" r="r" b="b"/>
            <a:pathLst>
              <a:path w="42281"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rot="10800000" flipH="1">
            <a:off x="9024553" y="6865448"/>
            <a:ext cx="97504" cy="113010"/>
          </a:xfrm>
          <a:custGeom>
            <a:avLst/>
            <a:gdLst/>
            <a:ahLst/>
            <a:cxnLst/>
            <a:rect l="l" t="t" r="r" b="b"/>
            <a:pathLst>
              <a:path w="42773" h="49575" extrusionOk="0">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rot="10800000" flipH="1">
            <a:off x="8654208" y="6955630"/>
            <a:ext cx="100987" cy="108391"/>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rot="10800000" flipH="1">
            <a:off x="8383781" y="7052965"/>
            <a:ext cx="95838" cy="102485"/>
          </a:xfrm>
          <a:custGeom>
            <a:avLst/>
            <a:gdLst/>
            <a:ahLst/>
            <a:cxnLst/>
            <a:rect l="l" t="t" r="r" b="b"/>
            <a:pathLst>
              <a:path w="42042" h="44958" extrusionOk="0">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3" name="Google Shape;553;p3"/>
          <p:cNvPicPr preferRelativeResize="0"/>
          <p:nvPr/>
        </p:nvPicPr>
        <p:blipFill rotWithShape="1">
          <a:blip r:embed="rId4">
            <a:alphaModFix/>
          </a:blip>
          <a:srcRect/>
          <a:stretch/>
        </p:blipFill>
        <p:spPr>
          <a:xfrm>
            <a:off x="7463366" y="7290245"/>
            <a:ext cx="117764" cy="24955"/>
          </a:xfrm>
          <a:prstGeom prst="rect">
            <a:avLst/>
          </a:prstGeom>
          <a:noFill/>
          <a:ln>
            <a:noFill/>
          </a:ln>
        </p:spPr>
      </p:pic>
      <p:pic>
        <p:nvPicPr>
          <p:cNvPr id="554" name="Google Shape;554;p3"/>
          <p:cNvPicPr preferRelativeResize="0"/>
          <p:nvPr/>
        </p:nvPicPr>
        <p:blipFill rotWithShape="1">
          <a:blip r:embed="rId5">
            <a:alphaModFix/>
          </a:blip>
          <a:srcRect/>
          <a:stretch/>
        </p:blipFill>
        <p:spPr>
          <a:xfrm>
            <a:off x="8231399" y="7291864"/>
            <a:ext cx="121663" cy="23336"/>
          </a:xfrm>
          <a:prstGeom prst="rect">
            <a:avLst/>
          </a:prstGeom>
          <a:noFill/>
          <a:ln>
            <a:noFill/>
          </a:ln>
        </p:spPr>
      </p:pic>
      <p:sp>
        <p:nvSpPr>
          <p:cNvPr id="555" name="Google Shape;555;p3"/>
          <p:cNvSpPr/>
          <p:nvPr/>
        </p:nvSpPr>
        <p:spPr>
          <a:xfrm rot="10800000" flipH="1">
            <a:off x="8744603" y="7179274"/>
            <a:ext cx="94543" cy="105398"/>
          </a:xfrm>
          <a:custGeom>
            <a:avLst/>
            <a:gdLst/>
            <a:ahLst/>
            <a:cxnLst/>
            <a:rect l="l" t="t" r="r" b="b"/>
            <a:pathLst>
              <a:path w="41474"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6" name="Google Shape;556;p3"/>
          <p:cNvPicPr preferRelativeResize="0"/>
          <p:nvPr/>
        </p:nvPicPr>
        <p:blipFill rotWithShape="1">
          <a:blip r:embed="rId6">
            <a:alphaModFix/>
          </a:blip>
          <a:srcRect/>
          <a:stretch/>
        </p:blipFill>
        <p:spPr>
          <a:xfrm>
            <a:off x="9678094" y="6543337"/>
            <a:ext cx="75505" cy="126425"/>
          </a:xfrm>
          <a:prstGeom prst="rect">
            <a:avLst/>
          </a:prstGeom>
          <a:noFill/>
          <a:ln>
            <a:noFill/>
          </a:ln>
        </p:spPr>
      </p:pic>
      <p:sp>
        <p:nvSpPr>
          <p:cNvPr id="557" name="Google Shape;557;p3"/>
          <p:cNvSpPr/>
          <p:nvPr/>
        </p:nvSpPr>
        <p:spPr>
          <a:xfrm rot="10800000" flipH="1">
            <a:off x="8934483" y="7191549"/>
            <a:ext cx="91171" cy="106383"/>
          </a:xfrm>
          <a:custGeom>
            <a:avLst/>
            <a:gdLst/>
            <a:ahLst/>
            <a:cxnLst/>
            <a:rect l="l" t="t" r="r" b="b"/>
            <a:pathLst>
              <a:path w="39995" h="46668" extrusionOk="0">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rot="10800000" flipH="1">
            <a:off x="8611434" y="6263976"/>
            <a:ext cx="98295" cy="97192"/>
          </a:xfrm>
          <a:custGeom>
            <a:avLst/>
            <a:gdLst/>
            <a:ahLst/>
            <a:cxnLst/>
            <a:rect l="l" t="t" r="r" b="b"/>
            <a:pathLst>
              <a:path w="43120" h="42636" extrusionOk="0">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rot="10800000" flipH="1">
            <a:off x="9423994" y="6640233"/>
            <a:ext cx="87419" cy="104288"/>
          </a:xfrm>
          <a:custGeom>
            <a:avLst/>
            <a:gdLst/>
            <a:ahLst/>
            <a:cxnLst/>
            <a:rect l="l" t="t" r="r" b="b"/>
            <a:pathLst>
              <a:path w="38349" h="45749" extrusionOk="0">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rot="10800000" flipH="1">
            <a:off x="8991977" y="6422065"/>
            <a:ext cx="92692" cy="92906"/>
          </a:xfrm>
          <a:custGeom>
            <a:avLst/>
            <a:gdLst/>
            <a:ahLst/>
            <a:cxnLst/>
            <a:rect l="l" t="t" r="r" b="b"/>
            <a:pathLst>
              <a:path w="40662" h="40756" extrusionOk="0">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rot="10800000" flipH="1">
            <a:off x="9480225" y="6890883"/>
            <a:ext cx="88192" cy="99749"/>
          </a:xfrm>
          <a:custGeom>
            <a:avLst/>
            <a:gdLst/>
            <a:ahLst/>
            <a:cxnLst/>
            <a:rect l="l" t="t" r="r" b="b"/>
            <a:pathLst>
              <a:path w="38688" h="43758" extrusionOk="0">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rot="10800000" flipH="1">
            <a:off x="9186133" y="6616559"/>
            <a:ext cx="89920" cy="98263"/>
          </a:xfrm>
          <a:custGeom>
            <a:avLst/>
            <a:gdLst/>
            <a:ahLst/>
            <a:cxnLst/>
            <a:rect l="l" t="t" r="r" b="b"/>
            <a:pathLst>
              <a:path w="39446" h="43106" extrusionOk="0">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rot="10800000" flipH="1">
            <a:off x="9260990" y="6873613"/>
            <a:ext cx="86200" cy="90754"/>
          </a:xfrm>
          <a:custGeom>
            <a:avLst/>
            <a:gdLst/>
            <a:ahLst/>
            <a:cxnLst/>
            <a:rect l="l" t="t" r="r" b="b"/>
            <a:pathLst>
              <a:path w="37814" h="39812" extrusionOk="0">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rot="10800000" flipH="1">
            <a:off x="9176341" y="7077773"/>
            <a:ext cx="81497" cy="79673"/>
          </a:xfrm>
          <a:custGeom>
            <a:avLst/>
            <a:gdLst/>
            <a:ahLst/>
            <a:cxnLst/>
            <a:rect l="l" t="t" r="r" b="b"/>
            <a:pathLst>
              <a:path w="35751" h="34951" extrusionOk="0">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rot="10800000" flipH="1">
            <a:off x="8855741" y="7020450"/>
            <a:ext cx="63401" cy="62795"/>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rot="10800000" flipH="1">
            <a:off x="987628" y="7106957"/>
            <a:ext cx="124202" cy="144721"/>
          </a:xfrm>
          <a:custGeom>
            <a:avLst/>
            <a:gdLst/>
            <a:ahLst/>
            <a:cxnLst/>
            <a:rect l="l" t="t" r="r" b="b"/>
            <a:pathLst>
              <a:path w="54485" h="63486" extrusionOk="0">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rot="10800000" flipH="1">
            <a:off x="19599" y="6113810"/>
            <a:ext cx="118773" cy="135046"/>
          </a:xfrm>
          <a:custGeom>
            <a:avLst/>
            <a:gdLst/>
            <a:ahLst/>
            <a:cxnLst/>
            <a:rect l="l" t="t" r="r" b="b"/>
            <a:pathLst>
              <a:path w="52103" h="59242" extrusionOk="0">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rot="10800000" flipH="1">
            <a:off x="883510" y="6144409"/>
            <a:ext cx="118966" cy="121246"/>
          </a:xfrm>
          <a:custGeom>
            <a:avLst/>
            <a:gdLst/>
            <a:ahLst/>
            <a:cxnLst/>
            <a:rect l="l" t="t" r="r" b="b"/>
            <a:pathLst>
              <a:path w="52188" h="53188" extrusionOk="0">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9" name="Google Shape;569;p3"/>
          <p:cNvPicPr preferRelativeResize="0"/>
          <p:nvPr/>
        </p:nvPicPr>
        <p:blipFill rotWithShape="1">
          <a:blip r:embed="rId7">
            <a:alphaModFix/>
          </a:blip>
          <a:srcRect/>
          <a:stretch/>
        </p:blipFill>
        <p:spPr>
          <a:xfrm>
            <a:off x="580277" y="7214574"/>
            <a:ext cx="138415" cy="100626"/>
          </a:xfrm>
          <a:prstGeom prst="rect">
            <a:avLst/>
          </a:prstGeom>
          <a:noFill/>
          <a:ln>
            <a:noFill/>
          </a:ln>
        </p:spPr>
      </p:pic>
      <p:sp>
        <p:nvSpPr>
          <p:cNvPr id="570" name="Google Shape;570;p3"/>
          <p:cNvSpPr/>
          <p:nvPr/>
        </p:nvSpPr>
        <p:spPr>
          <a:xfrm rot="10800000" flipH="1">
            <a:off x="2027739" y="7191781"/>
            <a:ext cx="105307" cy="125702"/>
          </a:xfrm>
          <a:custGeom>
            <a:avLst/>
            <a:gdLst/>
            <a:ahLst/>
            <a:cxnLst/>
            <a:rect l="l" t="t" r="r" b="b"/>
            <a:pathLst>
              <a:path w="46196" h="55143" extrusionOk="0">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rot="10800000" flipH="1">
            <a:off x="56812" y="6704658"/>
            <a:ext cx="107115" cy="117355"/>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rot="10800000" flipH="1">
            <a:off x="1495833" y="7119532"/>
            <a:ext cx="105024" cy="114134"/>
          </a:xfrm>
          <a:custGeom>
            <a:avLst/>
            <a:gdLst/>
            <a:ahLst/>
            <a:cxnLst/>
            <a:rect l="l" t="t" r="r" b="b"/>
            <a:pathLst>
              <a:path w="46072" h="50068" extrusionOk="0">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rot="10800000" flipH="1">
            <a:off x="114659" y="6355127"/>
            <a:ext cx="102467" cy="112647"/>
          </a:xfrm>
          <a:custGeom>
            <a:avLst/>
            <a:gdLst/>
            <a:ahLst/>
            <a:cxnLst/>
            <a:rect l="l" t="t" r="r" b="b"/>
            <a:pathLst>
              <a:path w="44950" h="49416" extrusionOk="0">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rot="10800000" flipH="1">
            <a:off x="623484" y="6702041"/>
            <a:ext cx="107876" cy="112770"/>
          </a:xfrm>
          <a:custGeom>
            <a:avLst/>
            <a:gdLst/>
            <a:ahLst/>
            <a:cxnLst/>
            <a:rect l="l" t="t" r="r" b="b"/>
            <a:pathLst>
              <a:path w="47323" h="49470"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rot="10800000" flipH="1">
            <a:off x="89744" y="7082419"/>
            <a:ext cx="103743" cy="112419"/>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rot="10800000" flipH="1">
            <a:off x="1364165" y="6399082"/>
            <a:ext cx="107671" cy="110381"/>
          </a:xfrm>
          <a:custGeom>
            <a:avLst/>
            <a:gdLst/>
            <a:ahLst/>
            <a:cxnLst/>
            <a:rect l="l" t="t" r="r" b="b"/>
            <a:pathLst>
              <a:path w="47233" h="48422" extrusionOk="0">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rot="10800000" flipH="1">
            <a:off x="347720" y="6202118"/>
            <a:ext cx="103992" cy="108599"/>
          </a:xfrm>
          <a:custGeom>
            <a:avLst/>
            <a:gdLst/>
            <a:ahLst/>
            <a:cxnLst/>
            <a:rect l="l" t="t" r="r" b="b"/>
            <a:pathLst>
              <a:path w="45619" h="47640" extrusionOk="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8" name="Google Shape;578;p3"/>
          <p:cNvPicPr preferRelativeResize="0"/>
          <p:nvPr/>
        </p:nvPicPr>
        <p:blipFill rotWithShape="1">
          <a:blip r:embed="rId8">
            <a:alphaModFix/>
          </a:blip>
          <a:srcRect/>
          <a:stretch/>
        </p:blipFill>
        <p:spPr>
          <a:xfrm>
            <a:off x="0" y="6469724"/>
            <a:ext cx="33253" cy="140910"/>
          </a:xfrm>
          <a:prstGeom prst="rect">
            <a:avLst/>
          </a:prstGeom>
          <a:noFill/>
          <a:ln>
            <a:noFill/>
          </a:ln>
        </p:spPr>
      </p:pic>
      <p:sp>
        <p:nvSpPr>
          <p:cNvPr id="579" name="Google Shape;579;p3"/>
          <p:cNvSpPr/>
          <p:nvPr/>
        </p:nvSpPr>
        <p:spPr>
          <a:xfrm rot="10800000" flipH="1">
            <a:off x="343509" y="6795159"/>
            <a:ext cx="102038" cy="113379"/>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rot="10800000" flipH="1">
            <a:off x="855907" y="6646871"/>
            <a:ext cx="117567" cy="113411"/>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rot="10800000" flipH="1">
            <a:off x="1017974" y="6865448"/>
            <a:ext cx="97504" cy="113010"/>
          </a:xfrm>
          <a:custGeom>
            <a:avLst/>
            <a:gdLst/>
            <a:ahLst/>
            <a:cxnLst/>
            <a:rect l="l" t="t" r="r" b="b"/>
            <a:pathLst>
              <a:path w="42773" h="49575" extrusionOk="0">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rot="10800000" flipH="1">
            <a:off x="647629" y="6955630"/>
            <a:ext cx="100987" cy="108391"/>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rot="10800000" flipH="1">
            <a:off x="377202" y="7052965"/>
            <a:ext cx="95838" cy="102485"/>
          </a:xfrm>
          <a:custGeom>
            <a:avLst/>
            <a:gdLst/>
            <a:ahLst/>
            <a:cxnLst/>
            <a:rect l="l" t="t" r="r" b="b"/>
            <a:pathLst>
              <a:path w="42042" h="44958" extrusionOk="0">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4" name="Google Shape;584;p3"/>
          <p:cNvPicPr preferRelativeResize="0"/>
          <p:nvPr/>
        </p:nvPicPr>
        <p:blipFill rotWithShape="1">
          <a:blip r:embed="rId9">
            <a:alphaModFix/>
          </a:blip>
          <a:srcRect/>
          <a:stretch/>
        </p:blipFill>
        <p:spPr>
          <a:xfrm>
            <a:off x="224821" y="7291864"/>
            <a:ext cx="121664" cy="23336"/>
          </a:xfrm>
          <a:prstGeom prst="rect">
            <a:avLst/>
          </a:prstGeom>
          <a:noFill/>
          <a:ln>
            <a:noFill/>
          </a:ln>
        </p:spPr>
      </p:pic>
      <p:sp>
        <p:nvSpPr>
          <p:cNvPr id="585" name="Google Shape;585;p3"/>
          <p:cNvSpPr/>
          <p:nvPr/>
        </p:nvSpPr>
        <p:spPr>
          <a:xfrm rot="10800000" flipH="1">
            <a:off x="1788669" y="6904616"/>
            <a:ext cx="102617" cy="106522"/>
          </a:xfrm>
          <a:custGeom>
            <a:avLst/>
            <a:gdLst/>
            <a:ahLst/>
            <a:cxnLst/>
            <a:rect l="l" t="t" r="r" b="b"/>
            <a:pathLst>
              <a:path w="45016" h="46729" extrusionOk="0">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rot="10800000" flipH="1">
            <a:off x="738024" y="7179274"/>
            <a:ext cx="94543" cy="105398"/>
          </a:xfrm>
          <a:custGeom>
            <a:avLst/>
            <a:gdLst/>
            <a:ahLst/>
            <a:cxnLst/>
            <a:rect l="l" t="t" r="r" b="b"/>
            <a:pathLst>
              <a:path w="41474"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rot="10800000" flipH="1">
            <a:off x="1684215" y="6555681"/>
            <a:ext cx="96113" cy="101644"/>
          </a:xfrm>
          <a:custGeom>
            <a:avLst/>
            <a:gdLst/>
            <a:ahLst/>
            <a:cxnLst/>
            <a:rect l="l" t="t" r="r" b="b"/>
            <a:pathLst>
              <a:path w="42163" h="44589" extrusionOk="0">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rot="10800000" flipH="1">
            <a:off x="1773702" y="7154608"/>
            <a:ext cx="102079" cy="101094"/>
          </a:xfrm>
          <a:custGeom>
            <a:avLst/>
            <a:gdLst/>
            <a:ahLst/>
            <a:cxnLst/>
            <a:rect l="l" t="t" r="r" b="b"/>
            <a:pathLst>
              <a:path w="44780" h="44348" extrusionOk="0">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rot="10800000" flipH="1">
            <a:off x="927904" y="7191549"/>
            <a:ext cx="91171" cy="106383"/>
          </a:xfrm>
          <a:custGeom>
            <a:avLst/>
            <a:gdLst/>
            <a:ahLst/>
            <a:cxnLst/>
            <a:rect l="l" t="t" r="r" b="b"/>
            <a:pathLst>
              <a:path w="39995" h="46668" extrusionOk="0">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rot="10800000" flipH="1">
            <a:off x="604856" y="6263976"/>
            <a:ext cx="98295" cy="97192"/>
          </a:xfrm>
          <a:custGeom>
            <a:avLst/>
            <a:gdLst/>
            <a:ahLst/>
            <a:cxnLst/>
            <a:rect l="l" t="t" r="r" b="b"/>
            <a:pathLst>
              <a:path w="43120" h="42636" extrusionOk="0">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rot="10800000" flipH="1">
            <a:off x="1417415" y="6640233"/>
            <a:ext cx="87419" cy="104288"/>
          </a:xfrm>
          <a:custGeom>
            <a:avLst/>
            <a:gdLst/>
            <a:ahLst/>
            <a:cxnLst/>
            <a:rect l="l" t="t" r="r" b="b"/>
            <a:pathLst>
              <a:path w="38349" h="45749" extrusionOk="0">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rot="10800000" flipH="1">
            <a:off x="985399" y="6422065"/>
            <a:ext cx="92692" cy="92906"/>
          </a:xfrm>
          <a:custGeom>
            <a:avLst/>
            <a:gdLst/>
            <a:ahLst/>
            <a:cxnLst/>
            <a:rect l="l" t="t" r="r" b="b"/>
            <a:pathLst>
              <a:path w="40662" h="40756" extrusionOk="0">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rot="10800000" flipH="1">
            <a:off x="1473646" y="6890883"/>
            <a:ext cx="88192" cy="99749"/>
          </a:xfrm>
          <a:custGeom>
            <a:avLst/>
            <a:gdLst/>
            <a:ahLst/>
            <a:cxnLst/>
            <a:rect l="l" t="t" r="r" b="b"/>
            <a:pathLst>
              <a:path w="38688" h="43758" extrusionOk="0">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rot="10800000" flipH="1">
            <a:off x="1179554" y="6616559"/>
            <a:ext cx="89920" cy="98263"/>
          </a:xfrm>
          <a:custGeom>
            <a:avLst/>
            <a:gdLst/>
            <a:ahLst/>
            <a:cxnLst/>
            <a:rect l="l" t="t" r="r" b="b"/>
            <a:pathLst>
              <a:path w="39446" h="43106" extrusionOk="0">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rot="10800000" flipH="1">
            <a:off x="1254411" y="6873613"/>
            <a:ext cx="86200" cy="90754"/>
          </a:xfrm>
          <a:custGeom>
            <a:avLst/>
            <a:gdLst/>
            <a:ahLst/>
            <a:cxnLst/>
            <a:rect l="l" t="t" r="r" b="b"/>
            <a:pathLst>
              <a:path w="37814" h="39812" extrusionOk="0">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rot="10800000" flipH="1">
            <a:off x="1169762" y="7077773"/>
            <a:ext cx="81497" cy="79673"/>
          </a:xfrm>
          <a:custGeom>
            <a:avLst/>
            <a:gdLst/>
            <a:ahLst/>
            <a:cxnLst/>
            <a:rect l="l" t="t" r="r" b="b"/>
            <a:pathLst>
              <a:path w="35751" h="34951" extrusionOk="0">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rot="10800000" flipH="1">
            <a:off x="849162" y="7020450"/>
            <a:ext cx="63401" cy="62795"/>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rot="10800000" flipH="1">
            <a:off x="2028878" y="6592147"/>
            <a:ext cx="118773" cy="135046"/>
          </a:xfrm>
          <a:custGeom>
            <a:avLst/>
            <a:gdLst/>
            <a:ahLst/>
            <a:cxnLst/>
            <a:rect l="l" t="t" r="r" b="b"/>
            <a:pathLst>
              <a:path w="52103" h="59242" extrusionOk="0">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rot="10800000" flipH="1">
            <a:off x="2892790" y="6622746"/>
            <a:ext cx="118966" cy="121246"/>
          </a:xfrm>
          <a:custGeom>
            <a:avLst/>
            <a:gdLst/>
            <a:ahLst/>
            <a:cxnLst/>
            <a:rect l="l" t="t" r="r" b="b"/>
            <a:pathLst>
              <a:path w="52188" h="53188" extrusionOk="0">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rot="10800000" flipH="1">
            <a:off x="2066092" y="7182995"/>
            <a:ext cx="107115" cy="117355"/>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rot="10800000" flipH="1">
            <a:off x="2123938" y="6833464"/>
            <a:ext cx="102467" cy="112647"/>
          </a:xfrm>
          <a:custGeom>
            <a:avLst/>
            <a:gdLst/>
            <a:ahLst/>
            <a:cxnLst/>
            <a:rect l="l" t="t" r="r" b="b"/>
            <a:pathLst>
              <a:path w="44950" h="49416" extrusionOk="0">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rot="10800000" flipH="1">
            <a:off x="2632764" y="7180378"/>
            <a:ext cx="107876" cy="112770"/>
          </a:xfrm>
          <a:custGeom>
            <a:avLst/>
            <a:gdLst/>
            <a:ahLst/>
            <a:cxnLst/>
            <a:rect l="l" t="t" r="r" b="b"/>
            <a:pathLst>
              <a:path w="47323" h="49470"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rot="10800000" flipH="1">
            <a:off x="3373445" y="6877419"/>
            <a:ext cx="107671" cy="110381"/>
          </a:xfrm>
          <a:custGeom>
            <a:avLst/>
            <a:gdLst/>
            <a:ahLst/>
            <a:cxnLst/>
            <a:rect l="l" t="t" r="r" b="b"/>
            <a:pathLst>
              <a:path w="47233" h="48422" extrusionOk="0">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rot="10800000" flipH="1">
            <a:off x="2357000" y="6680455"/>
            <a:ext cx="103992" cy="108599"/>
          </a:xfrm>
          <a:custGeom>
            <a:avLst/>
            <a:gdLst/>
            <a:ahLst/>
            <a:cxnLst/>
            <a:rect l="l" t="t" r="r" b="b"/>
            <a:pathLst>
              <a:path w="45619" h="47640" extrusionOk="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rot="10800000" flipH="1">
            <a:off x="1932997" y="6960733"/>
            <a:ext cx="97303" cy="115638"/>
          </a:xfrm>
          <a:custGeom>
            <a:avLst/>
            <a:gdLst/>
            <a:ahLst/>
            <a:cxnLst/>
            <a:rect l="l" t="t" r="r" b="b"/>
            <a:pathLst>
              <a:path w="42685" h="50728" extrusionOk="0">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6" name="Google Shape;606;p3"/>
          <p:cNvPicPr preferRelativeResize="0"/>
          <p:nvPr/>
        </p:nvPicPr>
        <p:blipFill rotWithShape="1">
          <a:blip r:embed="rId10">
            <a:alphaModFix/>
          </a:blip>
          <a:srcRect/>
          <a:stretch/>
        </p:blipFill>
        <p:spPr>
          <a:xfrm>
            <a:off x="2340089" y="7260903"/>
            <a:ext cx="127035" cy="54297"/>
          </a:xfrm>
          <a:prstGeom prst="rect">
            <a:avLst/>
          </a:prstGeom>
          <a:noFill/>
          <a:ln>
            <a:noFill/>
          </a:ln>
        </p:spPr>
      </p:pic>
      <p:sp>
        <p:nvSpPr>
          <p:cNvPr id="607" name="Google Shape;607;p3"/>
          <p:cNvSpPr/>
          <p:nvPr/>
        </p:nvSpPr>
        <p:spPr>
          <a:xfrm rot="10800000" flipH="1">
            <a:off x="2865187" y="7125208"/>
            <a:ext cx="117567" cy="113411"/>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rot="10800000" flipH="1">
            <a:off x="1690477" y="7151627"/>
            <a:ext cx="96382" cy="108868"/>
          </a:xfrm>
          <a:custGeom>
            <a:avLst/>
            <a:gdLst/>
            <a:ahLst/>
            <a:cxnLst/>
            <a:rect l="l" t="t" r="r" b="b"/>
            <a:pathLst>
              <a:path w="42281"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rot="10800000" flipH="1">
            <a:off x="3693495" y="7034018"/>
            <a:ext cx="96113" cy="101644"/>
          </a:xfrm>
          <a:custGeom>
            <a:avLst/>
            <a:gdLst/>
            <a:ahLst/>
            <a:cxnLst/>
            <a:rect l="l" t="t" r="r" b="b"/>
            <a:pathLst>
              <a:path w="42163" h="44589" extrusionOk="0">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rot="10800000" flipH="1">
            <a:off x="2614135" y="6742313"/>
            <a:ext cx="98295" cy="97192"/>
          </a:xfrm>
          <a:custGeom>
            <a:avLst/>
            <a:gdLst/>
            <a:ahLst/>
            <a:cxnLst/>
            <a:rect l="l" t="t" r="r" b="b"/>
            <a:pathLst>
              <a:path w="43120" h="42636" extrusionOk="0">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rot="10800000" flipH="1">
            <a:off x="3426695" y="7118570"/>
            <a:ext cx="87419" cy="104288"/>
          </a:xfrm>
          <a:custGeom>
            <a:avLst/>
            <a:gdLst/>
            <a:ahLst/>
            <a:cxnLst/>
            <a:rect l="l" t="t" r="r" b="b"/>
            <a:pathLst>
              <a:path w="38349" h="45749" extrusionOk="0">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rot="10800000" flipH="1">
            <a:off x="2994678" y="6900402"/>
            <a:ext cx="92692" cy="92906"/>
          </a:xfrm>
          <a:custGeom>
            <a:avLst/>
            <a:gdLst/>
            <a:ahLst/>
            <a:cxnLst/>
            <a:rect l="l" t="t" r="r" b="b"/>
            <a:pathLst>
              <a:path w="40662" h="40756" extrusionOk="0">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rot="10800000" flipH="1">
            <a:off x="3188833" y="7094896"/>
            <a:ext cx="89920" cy="98263"/>
          </a:xfrm>
          <a:custGeom>
            <a:avLst/>
            <a:gdLst/>
            <a:ahLst/>
            <a:cxnLst/>
            <a:rect l="l" t="t" r="r" b="b"/>
            <a:pathLst>
              <a:path w="39446" h="43106" extrusionOk="0">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rot="10800000" flipH="1">
            <a:off x="4831147" y="7106957"/>
            <a:ext cx="124202" cy="144721"/>
          </a:xfrm>
          <a:custGeom>
            <a:avLst/>
            <a:gdLst/>
            <a:ahLst/>
            <a:cxnLst/>
            <a:rect l="l" t="t" r="r" b="b"/>
            <a:pathLst>
              <a:path w="54485" h="63486" extrusionOk="0">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rot="10800000" flipH="1">
            <a:off x="3863118" y="6113810"/>
            <a:ext cx="118773" cy="135046"/>
          </a:xfrm>
          <a:custGeom>
            <a:avLst/>
            <a:gdLst/>
            <a:ahLst/>
            <a:cxnLst/>
            <a:rect l="l" t="t" r="r" b="b"/>
            <a:pathLst>
              <a:path w="52103" h="59242" extrusionOk="0">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rot="10800000" flipH="1">
            <a:off x="4727030" y="6144409"/>
            <a:ext cx="118966" cy="121246"/>
          </a:xfrm>
          <a:custGeom>
            <a:avLst/>
            <a:gdLst/>
            <a:ahLst/>
            <a:cxnLst/>
            <a:rect l="l" t="t" r="r" b="b"/>
            <a:pathLst>
              <a:path w="52188" h="53188" extrusionOk="0">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7" name="Google Shape;617;p3"/>
          <p:cNvPicPr preferRelativeResize="0"/>
          <p:nvPr/>
        </p:nvPicPr>
        <p:blipFill rotWithShape="1">
          <a:blip r:embed="rId11">
            <a:alphaModFix/>
          </a:blip>
          <a:srcRect/>
          <a:stretch/>
        </p:blipFill>
        <p:spPr>
          <a:xfrm>
            <a:off x="4423797" y="7214574"/>
            <a:ext cx="138414" cy="100626"/>
          </a:xfrm>
          <a:prstGeom prst="rect">
            <a:avLst/>
          </a:prstGeom>
          <a:noFill/>
          <a:ln>
            <a:noFill/>
          </a:ln>
        </p:spPr>
      </p:pic>
      <p:sp>
        <p:nvSpPr>
          <p:cNvPr id="618" name="Google Shape;618;p3"/>
          <p:cNvSpPr/>
          <p:nvPr/>
        </p:nvSpPr>
        <p:spPr>
          <a:xfrm rot="10800000" flipH="1">
            <a:off x="3694679" y="7130583"/>
            <a:ext cx="115440" cy="123715"/>
          </a:xfrm>
          <a:custGeom>
            <a:avLst/>
            <a:gdLst/>
            <a:ahLst/>
            <a:cxnLst/>
            <a:rect l="l" t="t" r="r" b="b"/>
            <a:pathLst>
              <a:path w="50641" h="54271" extrusionOk="0">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rot="10800000" flipH="1">
            <a:off x="5871259" y="7191781"/>
            <a:ext cx="105307" cy="125702"/>
          </a:xfrm>
          <a:custGeom>
            <a:avLst/>
            <a:gdLst/>
            <a:ahLst/>
            <a:cxnLst/>
            <a:rect l="l" t="t" r="r" b="b"/>
            <a:pathLst>
              <a:path w="46196" h="55143" extrusionOk="0">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rot="10800000" flipH="1">
            <a:off x="3900332" y="6704658"/>
            <a:ext cx="107115" cy="117355"/>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rot="10800000" flipH="1">
            <a:off x="5339353" y="7119532"/>
            <a:ext cx="105024" cy="114134"/>
          </a:xfrm>
          <a:custGeom>
            <a:avLst/>
            <a:gdLst/>
            <a:ahLst/>
            <a:cxnLst/>
            <a:rect l="l" t="t" r="r" b="b"/>
            <a:pathLst>
              <a:path w="46072" h="50068" extrusionOk="0">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rot="10800000" flipH="1">
            <a:off x="3958178" y="6355127"/>
            <a:ext cx="102467" cy="112647"/>
          </a:xfrm>
          <a:custGeom>
            <a:avLst/>
            <a:gdLst/>
            <a:ahLst/>
            <a:cxnLst/>
            <a:rect l="l" t="t" r="r" b="b"/>
            <a:pathLst>
              <a:path w="44950" h="49416" extrusionOk="0">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rot="10800000" flipH="1">
            <a:off x="4467003" y="6702041"/>
            <a:ext cx="107876" cy="112770"/>
          </a:xfrm>
          <a:custGeom>
            <a:avLst/>
            <a:gdLst/>
            <a:ahLst/>
            <a:cxnLst/>
            <a:rect l="l" t="t" r="r" b="b"/>
            <a:pathLst>
              <a:path w="47323" h="49470"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rot="10800000" flipH="1">
            <a:off x="3933264" y="7082419"/>
            <a:ext cx="103743" cy="112419"/>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rot="10800000" flipH="1">
            <a:off x="5207685" y="6399082"/>
            <a:ext cx="107671" cy="110381"/>
          </a:xfrm>
          <a:custGeom>
            <a:avLst/>
            <a:gdLst/>
            <a:ahLst/>
            <a:cxnLst/>
            <a:rect l="l" t="t" r="r" b="b"/>
            <a:pathLst>
              <a:path w="47233" h="48422" extrusionOk="0">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rot="10800000" flipH="1">
            <a:off x="4191240" y="6202118"/>
            <a:ext cx="103992" cy="108599"/>
          </a:xfrm>
          <a:custGeom>
            <a:avLst/>
            <a:gdLst/>
            <a:ahLst/>
            <a:cxnLst/>
            <a:rect l="l" t="t" r="r" b="b"/>
            <a:pathLst>
              <a:path w="45619" h="47640" extrusionOk="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rot="10800000" flipH="1">
            <a:off x="3767237" y="6482396"/>
            <a:ext cx="97303" cy="115638"/>
          </a:xfrm>
          <a:custGeom>
            <a:avLst/>
            <a:gdLst/>
            <a:ahLst/>
            <a:cxnLst/>
            <a:rect l="l" t="t" r="r" b="b"/>
            <a:pathLst>
              <a:path w="42685" h="50728" extrusionOk="0">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rot="10800000" flipH="1">
            <a:off x="4187029" y="6795159"/>
            <a:ext cx="102038" cy="113379"/>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rot="10800000" flipH="1">
            <a:off x="4699427" y="6646871"/>
            <a:ext cx="117567" cy="113411"/>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rot="10800000" flipH="1">
            <a:off x="3524717" y="6673290"/>
            <a:ext cx="96382" cy="108868"/>
          </a:xfrm>
          <a:custGeom>
            <a:avLst/>
            <a:gdLst/>
            <a:ahLst/>
            <a:cxnLst/>
            <a:rect l="l" t="t" r="r" b="b"/>
            <a:pathLst>
              <a:path w="42281"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rot="10800000" flipH="1">
            <a:off x="4861493" y="6865448"/>
            <a:ext cx="97504" cy="113010"/>
          </a:xfrm>
          <a:custGeom>
            <a:avLst/>
            <a:gdLst/>
            <a:ahLst/>
            <a:cxnLst/>
            <a:rect l="l" t="t" r="r" b="b"/>
            <a:pathLst>
              <a:path w="42773" h="49575" extrusionOk="0">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rot="10800000" flipH="1">
            <a:off x="4491148" y="6955630"/>
            <a:ext cx="100987" cy="108391"/>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rot="10800000" flipH="1">
            <a:off x="4220721" y="7052965"/>
            <a:ext cx="95838" cy="102485"/>
          </a:xfrm>
          <a:custGeom>
            <a:avLst/>
            <a:gdLst/>
            <a:ahLst/>
            <a:cxnLst/>
            <a:rect l="l" t="t" r="r" b="b"/>
            <a:pathLst>
              <a:path w="42042" h="44958" extrusionOk="0">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4" name="Google Shape;634;p3"/>
          <p:cNvPicPr preferRelativeResize="0"/>
          <p:nvPr/>
        </p:nvPicPr>
        <p:blipFill rotWithShape="1">
          <a:blip r:embed="rId12">
            <a:alphaModFix/>
          </a:blip>
          <a:srcRect/>
          <a:stretch/>
        </p:blipFill>
        <p:spPr>
          <a:xfrm>
            <a:off x="3300306" y="7290245"/>
            <a:ext cx="117763" cy="24955"/>
          </a:xfrm>
          <a:prstGeom prst="rect">
            <a:avLst/>
          </a:prstGeom>
          <a:noFill/>
          <a:ln>
            <a:noFill/>
          </a:ln>
        </p:spPr>
      </p:pic>
      <p:pic>
        <p:nvPicPr>
          <p:cNvPr id="635" name="Google Shape;635;p3"/>
          <p:cNvPicPr preferRelativeResize="0"/>
          <p:nvPr/>
        </p:nvPicPr>
        <p:blipFill rotWithShape="1">
          <a:blip r:embed="rId13">
            <a:alphaModFix/>
          </a:blip>
          <a:srcRect/>
          <a:stretch/>
        </p:blipFill>
        <p:spPr>
          <a:xfrm>
            <a:off x="4068340" y="7291864"/>
            <a:ext cx="121664" cy="23336"/>
          </a:xfrm>
          <a:prstGeom prst="rect">
            <a:avLst/>
          </a:prstGeom>
          <a:noFill/>
          <a:ln>
            <a:noFill/>
          </a:ln>
        </p:spPr>
      </p:pic>
      <p:sp>
        <p:nvSpPr>
          <p:cNvPr id="636" name="Google Shape;636;p3"/>
          <p:cNvSpPr/>
          <p:nvPr/>
        </p:nvSpPr>
        <p:spPr>
          <a:xfrm rot="10800000" flipH="1">
            <a:off x="5632189" y="6904616"/>
            <a:ext cx="102617" cy="106522"/>
          </a:xfrm>
          <a:custGeom>
            <a:avLst/>
            <a:gdLst/>
            <a:ahLst/>
            <a:cxnLst/>
            <a:rect l="l" t="t" r="r" b="b"/>
            <a:pathLst>
              <a:path w="45016" h="46729" extrusionOk="0">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rot="10800000" flipH="1">
            <a:off x="4581543" y="7179274"/>
            <a:ext cx="94543" cy="105398"/>
          </a:xfrm>
          <a:custGeom>
            <a:avLst/>
            <a:gdLst/>
            <a:ahLst/>
            <a:cxnLst/>
            <a:rect l="l" t="t" r="r" b="b"/>
            <a:pathLst>
              <a:path w="41474"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rot="10800000" flipH="1">
            <a:off x="5527735" y="6555681"/>
            <a:ext cx="96113" cy="101644"/>
          </a:xfrm>
          <a:custGeom>
            <a:avLst/>
            <a:gdLst/>
            <a:ahLst/>
            <a:cxnLst/>
            <a:rect l="l" t="t" r="r" b="b"/>
            <a:pathLst>
              <a:path w="42163" h="44589" extrusionOk="0">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rot="10800000" flipH="1">
            <a:off x="5617221" y="7154608"/>
            <a:ext cx="102079" cy="101094"/>
          </a:xfrm>
          <a:custGeom>
            <a:avLst/>
            <a:gdLst/>
            <a:ahLst/>
            <a:cxnLst/>
            <a:rect l="l" t="t" r="r" b="b"/>
            <a:pathLst>
              <a:path w="44780" h="44348" extrusionOk="0">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rot="10800000" flipH="1">
            <a:off x="4771423" y="7191549"/>
            <a:ext cx="91171" cy="106383"/>
          </a:xfrm>
          <a:custGeom>
            <a:avLst/>
            <a:gdLst/>
            <a:ahLst/>
            <a:cxnLst/>
            <a:rect l="l" t="t" r="r" b="b"/>
            <a:pathLst>
              <a:path w="39995" h="46668" extrusionOk="0">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rot="10800000" flipH="1">
            <a:off x="4448375" y="6263976"/>
            <a:ext cx="98295" cy="97192"/>
          </a:xfrm>
          <a:custGeom>
            <a:avLst/>
            <a:gdLst/>
            <a:ahLst/>
            <a:cxnLst/>
            <a:rect l="l" t="t" r="r" b="b"/>
            <a:pathLst>
              <a:path w="43120" h="42636" extrusionOk="0">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rot="10800000" flipH="1">
            <a:off x="5260934" y="6640233"/>
            <a:ext cx="87419" cy="104288"/>
          </a:xfrm>
          <a:custGeom>
            <a:avLst/>
            <a:gdLst/>
            <a:ahLst/>
            <a:cxnLst/>
            <a:rect l="l" t="t" r="r" b="b"/>
            <a:pathLst>
              <a:path w="38349" h="45749" extrusionOk="0">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rot="10800000" flipH="1">
            <a:off x="4828918" y="6422065"/>
            <a:ext cx="92692" cy="92906"/>
          </a:xfrm>
          <a:custGeom>
            <a:avLst/>
            <a:gdLst/>
            <a:ahLst/>
            <a:cxnLst/>
            <a:rect l="l" t="t" r="r" b="b"/>
            <a:pathLst>
              <a:path w="40662" h="40756" extrusionOk="0">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rot="10800000" flipH="1">
            <a:off x="5317166" y="6890883"/>
            <a:ext cx="88192" cy="99749"/>
          </a:xfrm>
          <a:custGeom>
            <a:avLst/>
            <a:gdLst/>
            <a:ahLst/>
            <a:cxnLst/>
            <a:rect l="l" t="t" r="r" b="b"/>
            <a:pathLst>
              <a:path w="38688" h="43758" extrusionOk="0">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rot="10800000" flipH="1">
            <a:off x="5023073" y="6616559"/>
            <a:ext cx="89920" cy="98263"/>
          </a:xfrm>
          <a:custGeom>
            <a:avLst/>
            <a:gdLst/>
            <a:ahLst/>
            <a:cxnLst/>
            <a:rect l="l" t="t" r="r" b="b"/>
            <a:pathLst>
              <a:path w="39446" h="43106" extrusionOk="0">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rot="10800000" flipH="1">
            <a:off x="5097930" y="6873613"/>
            <a:ext cx="86200" cy="90754"/>
          </a:xfrm>
          <a:custGeom>
            <a:avLst/>
            <a:gdLst/>
            <a:ahLst/>
            <a:cxnLst/>
            <a:rect l="l" t="t" r="r" b="b"/>
            <a:pathLst>
              <a:path w="37814" h="39812" extrusionOk="0">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rot="10800000" flipH="1">
            <a:off x="5013281" y="7077773"/>
            <a:ext cx="81497" cy="79673"/>
          </a:xfrm>
          <a:custGeom>
            <a:avLst/>
            <a:gdLst/>
            <a:ahLst/>
            <a:cxnLst/>
            <a:rect l="l" t="t" r="r" b="b"/>
            <a:pathLst>
              <a:path w="35751" h="34951" extrusionOk="0">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rot="10800000" flipH="1">
            <a:off x="4692681" y="7020450"/>
            <a:ext cx="63401" cy="62795"/>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rot="10800000" flipH="1">
            <a:off x="7122863" y="7106957"/>
            <a:ext cx="124202" cy="144721"/>
          </a:xfrm>
          <a:custGeom>
            <a:avLst/>
            <a:gdLst/>
            <a:ahLst/>
            <a:cxnLst/>
            <a:rect l="l" t="t" r="r" b="b"/>
            <a:pathLst>
              <a:path w="54485" h="63486" extrusionOk="0">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rot="10800000" flipH="1">
            <a:off x="6154834" y="6113810"/>
            <a:ext cx="118773" cy="135046"/>
          </a:xfrm>
          <a:custGeom>
            <a:avLst/>
            <a:gdLst/>
            <a:ahLst/>
            <a:cxnLst/>
            <a:rect l="l" t="t" r="r" b="b"/>
            <a:pathLst>
              <a:path w="52103" h="59242" extrusionOk="0">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rot="10800000" flipH="1">
            <a:off x="7018746" y="6144409"/>
            <a:ext cx="118966" cy="121246"/>
          </a:xfrm>
          <a:custGeom>
            <a:avLst/>
            <a:gdLst/>
            <a:ahLst/>
            <a:cxnLst/>
            <a:rect l="l" t="t" r="r" b="b"/>
            <a:pathLst>
              <a:path w="52188" h="53188" extrusionOk="0">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2" name="Google Shape;652;p3"/>
          <p:cNvPicPr preferRelativeResize="0"/>
          <p:nvPr/>
        </p:nvPicPr>
        <p:blipFill rotWithShape="1">
          <a:blip r:embed="rId14">
            <a:alphaModFix/>
          </a:blip>
          <a:srcRect/>
          <a:stretch/>
        </p:blipFill>
        <p:spPr>
          <a:xfrm>
            <a:off x="6715513" y="7214574"/>
            <a:ext cx="138414" cy="100626"/>
          </a:xfrm>
          <a:prstGeom prst="rect">
            <a:avLst/>
          </a:prstGeom>
          <a:noFill/>
          <a:ln>
            <a:noFill/>
          </a:ln>
        </p:spPr>
      </p:pic>
      <p:sp>
        <p:nvSpPr>
          <p:cNvPr id="653" name="Google Shape;653;p3"/>
          <p:cNvSpPr/>
          <p:nvPr/>
        </p:nvSpPr>
        <p:spPr>
          <a:xfrm rot="10800000" flipH="1">
            <a:off x="5986394" y="7130583"/>
            <a:ext cx="115440" cy="123715"/>
          </a:xfrm>
          <a:custGeom>
            <a:avLst/>
            <a:gdLst/>
            <a:ahLst/>
            <a:cxnLst/>
            <a:rect l="l" t="t" r="r" b="b"/>
            <a:pathLst>
              <a:path w="50641" h="54271" extrusionOk="0">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rot="10800000" flipH="1">
            <a:off x="8162974" y="7191781"/>
            <a:ext cx="105307" cy="125702"/>
          </a:xfrm>
          <a:custGeom>
            <a:avLst/>
            <a:gdLst/>
            <a:ahLst/>
            <a:cxnLst/>
            <a:rect l="l" t="t" r="r" b="b"/>
            <a:pathLst>
              <a:path w="46196" h="55143" extrusionOk="0">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rot="10800000" flipH="1">
            <a:off x="6192048" y="6704658"/>
            <a:ext cx="107115" cy="117355"/>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rot="10800000" flipH="1">
            <a:off x="7631069" y="7119532"/>
            <a:ext cx="105024" cy="114134"/>
          </a:xfrm>
          <a:custGeom>
            <a:avLst/>
            <a:gdLst/>
            <a:ahLst/>
            <a:cxnLst/>
            <a:rect l="l" t="t" r="r" b="b"/>
            <a:pathLst>
              <a:path w="46072" h="50068" extrusionOk="0">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rot="10800000" flipH="1">
            <a:off x="6249894" y="6355127"/>
            <a:ext cx="102467" cy="112647"/>
          </a:xfrm>
          <a:custGeom>
            <a:avLst/>
            <a:gdLst/>
            <a:ahLst/>
            <a:cxnLst/>
            <a:rect l="l" t="t" r="r" b="b"/>
            <a:pathLst>
              <a:path w="44950" h="49416" extrusionOk="0">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rot="10800000" flipH="1">
            <a:off x="6758719" y="6702041"/>
            <a:ext cx="107876" cy="112770"/>
          </a:xfrm>
          <a:custGeom>
            <a:avLst/>
            <a:gdLst/>
            <a:ahLst/>
            <a:cxnLst/>
            <a:rect l="l" t="t" r="r" b="b"/>
            <a:pathLst>
              <a:path w="47323" h="49470"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rot="10800000" flipH="1">
            <a:off x="6224980" y="7082419"/>
            <a:ext cx="103743" cy="112419"/>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rot="10800000" flipH="1">
            <a:off x="7499401" y="6399082"/>
            <a:ext cx="107671" cy="110381"/>
          </a:xfrm>
          <a:custGeom>
            <a:avLst/>
            <a:gdLst/>
            <a:ahLst/>
            <a:cxnLst/>
            <a:rect l="l" t="t" r="r" b="b"/>
            <a:pathLst>
              <a:path w="47233" h="48422" extrusionOk="0">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rot="10800000" flipH="1">
            <a:off x="6482955" y="6202118"/>
            <a:ext cx="103992" cy="108599"/>
          </a:xfrm>
          <a:custGeom>
            <a:avLst/>
            <a:gdLst/>
            <a:ahLst/>
            <a:cxnLst/>
            <a:rect l="l" t="t" r="r" b="b"/>
            <a:pathLst>
              <a:path w="45619" h="47640" extrusionOk="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rot="10800000" flipH="1">
            <a:off x="6058953" y="6482396"/>
            <a:ext cx="97303" cy="115638"/>
          </a:xfrm>
          <a:custGeom>
            <a:avLst/>
            <a:gdLst/>
            <a:ahLst/>
            <a:cxnLst/>
            <a:rect l="l" t="t" r="r" b="b"/>
            <a:pathLst>
              <a:path w="42685" h="50728" extrusionOk="0">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rot="10800000" flipH="1">
            <a:off x="6478745" y="6795159"/>
            <a:ext cx="102038" cy="113379"/>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rot="10800000" flipH="1">
            <a:off x="6991143" y="6646871"/>
            <a:ext cx="117567" cy="113411"/>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rot="10800000" flipH="1">
            <a:off x="5816433" y="6673290"/>
            <a:ext cx="96382" cy="108868"/>
          </a:xfrm>
          <a:custGeom>
            <a:avLst/>
            <a:gdLst/>
            <a:ahLst/>
            <a:cxnLst/>
            <a:rect l="l" t="t" r="r" b="b"/>
            <a:pathLst>
              <a:path w="42281"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rot="10800000" flipH="1">
            <a:off x="7153209" y="6865448"/>
            <a:ext cx="97504" cy="113010"/>
          </a:xfrm>
          <a:custGeom>
            <a:avLst/>
            <a:gdLst/>
            <a:ahLst/>
            <a:cxnLst/>
            <a:rect l="l" t="t" r="r" b="b"/>
            <a:pathLst>
              <a:path w="42773" h="49575" extrusionOk="0">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rot="10800000" flipH="1">
            <a:off x="6782864" y="6955630"/>
            <a:ext cx="100987" cy="108391"/>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rot="10800000" flipH="1">
            <a:off x="6512437" y="7052965"/>
            <a:ext cx="95838" cy="102485"/>
          </a:xfrm>
          <a:custGeom>
            <a:avLst/>
            <a:gdLst/>
            <a:ahLst/>
            <a:cxnLst/>
            <a:rect l="l" t="t" r="r" b="b"/>
            <a:pathLst>
              <a:path w="42042" h="44958" extrusionOk="0">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9" name="Google Shape;669;p3"/>
          <p:cNvPicPr preferRelativeResize="0"/>
          <p:nvPr/>
        </p:nvPicPr>
        <p:blipFill rotWithShape="1">
          <a:blip r:embed="rId15">
            <a:alphaModFix/>
          </a:blip>
          <a:srcRect/>
          <a:stretch/>
        </p:blipFill>
        <p:spPr>
          <a:xfrm>
            <a:off x="5592022" y="7290245"/>
            <a:ext cx="117763" cy="24955"/>
          </a:xfrm>
          <a:prstGeom prst="rect">
            <a:avLst/>
          </a:prstGeom>
          <a:noFill/>
          <a:ln>
            <a:noFill/>
          </a:ln>
        </p:spPr>
      </p:pic>
      <p:pic>
        <p:nvPicPr>
          <p:cNvPr id="670" name="Google Shape;670;p3"/>
          <p:cNvPicPr preferRelativeResize="0"/>
          <p:nvPr/>
        </p:nvPicPr>
        <p:blipFill rotWithShape="1">
          <a:blip r:embed="rId16">
            <a:alphaModFix/>
          </a:blip>
          <a:srcRect/>
          <a:stretch/>
        </p:blipFill>
        <p:spPr>
          <a:xfrm>
            <a:off x="6360056" y="7291864"/>
            <a:ext cx="121664" cy="23336"/>
          </a:xfrm>
          <a:prstGeom prst="rect">
            <a:avLst/>
          </a:prstGeom>
          <a:noFill/>
          <a:ln>
            <a:noFill/>
          </a:ln>
        </p:spPr>
      </p:pic>
      <p:sp>
        <p:nvSpPr>
          <p:cNvPr id="671" name="Google Shape;671;p3"/>
          <p:cNvSpPr/>
          <p:nvPr/>
        </p:nvSpPr>
        <p:spPr>
          <a:xfrm rot="10800000" flipH="1">
            <a:off x="7923905" y="6904616"/>
            <a:ext cx="102617" cy="106522"/>
          </a:xfrm>
          <a:custGeom>
            <a:avLst/>
            <a:gdLst/>
            <a:ahLst/>
            <a:cxnLst/>
            <a:rect l="l" t="t" r="r" b="b"/>
            <a:pathLst>
              <a:path w="45016" h="46729" extrusionOk="0">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rot="10800000" flipH="1">
            <a:off x="6873259" y="7179274"/>
            <a:ext cx="94543" cy="105398"/>
          </a:xfrm>
          <a:custGeom>
            <a:avLst/>
            <a:gdLst/>
            <a:ahLst/>
            <a:cxnLst/>
            <a:rect l="l" t="t" r="r" b="b"/>
            <a:pathLst>
              <a:path w="41474"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rot="10800000" flipH="1">
            <a:off x="7819451" y="6555681"/>
            <a:ext cx="96113" cy="101644"/>
          </a:xfrm>
          <a:custGeom>
            <a:avLst/>
            <a:gdLst/>
            <a:ahLst/>
            <a:cxnLst/>
            <a:rect l="l" t="t" r="r" b="b"/>
            <a:pathLst>
              <a:path w="42163" h="44589" extrusionOk="0">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rot="10800000" flipH="1">
            <a:off x="7908937" y="7154608"/>
            <a:ext cx="102079" cy="101094"/>
          </a:xfrm>
          <a:custGeom>
            <a:avLst/>
            <a:gdLst/>
            <a:ahLst/>
            <a:cxnLst/>
            <a:rect l="l" t="t" r="r" b="b"/>
            <a:pathLst>
              <a:path w="44780" h="44348" extrusionOk="0">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rot="10800000" flipH="1">
            <a:off x="7063139" y="7191549"/>
            <a:ext cx="91171" cy="106383"/>
          </a:xfrm>
          <a:custGeom>
            <a:avLst/>
            <a:gdLst/>
            <a:ahLst/>
            <a:cxnLst/>
            <a:rect l="l" t="t" r="r" b="b"/>
            <a:pathLst>
              <a:path w="39995" h="46668" extrusionOk="0">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rot="10800000" flipH="1">
            <a:off x="6740091" y="6263976"/>
            <a:ext cx="98295" cy="97192"/>
          </a:xfrm>
          <a:custGeom>
            <a:avLst/>
            <a:gdLst/>
            <a:ahLst/>
            <a:cxnLst/>
            <a:rect l="l" t="t" r="r" b="b"/>
            <a:pathLst>
              <a:path w="43120" h="42636" extrusionOk="0">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rot="10800000" flipH="1">
            <a:off x="7552650" y="6640233"/>
            <a:ext cx="87419" cy="104288"/>
          </a:xfrm>
          <a:custGeom>
            <a:avLst/>
            <a:gdLst/>
            <a:ahLst/>
            <a:cxnLst/>
            <a:rect l="l" t="t" r="r" b="b"/>
            <a:pathLst>
              <a:path w="38349" h="45749" extrusionOk="0">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rot="10800000" flipH="1">
            <a:off x="7120634" y="6422065"/>
            <a:ext cx="92692" cy="92906"/>
          </a:xfrm>
          <a:custGeom>
            <a:avLst/>
            <a:gdLst/>
            <a:ahLst/>
            <a:cxnLst/>
            <a:rect l="l" t="t" r="r" b="b"/>
            <a:pathLst>
              <a:path w="40662" h="40756" extrusionOk="0">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rot="10800000" flipH="1">
            <a:off x="7608882" y="6890883"/>
            <a:ext cx="88192" cy="99749"/>
          </a:xfrm>
          <a:custGeom>
            <a:avLst/>
            <a:gdLst/>
            <a:ahLst/>
            <a:cxnLst/>
            <a:rect l="l" t="t" r="r" b="b"/>
            <a:pathLst>
              <a:path w="38688" h="43758" extrusionOk="0">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rot="10800000" flipH="1">
            <a:off x="7314789" y="6616559"/>
            <a:ext cx="89920" cy="98263"/>
          </a:xfrm>
          <a:custGeom>
            <a:avLst/>
            <a:gdLst/>
            <a:ahLst/>
            <a:cxnLst/>
            <a:rect l="l" t="t" r="r" b="b"/>
            <a:pathLst>
              <a:path w="39446" h="43106" extrusionOk="0">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rot="10800000" flipH="1">
            <a:off x="7389646" y="6873613"/>
            <a:ext cx="86200" cy="90754"/>
          </a:xfrm>
          <a:custGeom>
            <a:avLst/>
            <a:gdLst/>
            <a:ahLst/>
            <a:cxnLst/>
            <a:rect l="l" t="t" r="r" b="b"/>
            <a:pathLst>
              <a:path w="37814" h="39812" extrusionOk="0">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rot="10800000" flipH="1">
            <a:off x="7304997" y="7077773"/>
            <a:ext cx="81497" cy="79673"/>
          </a:xfrm>
          <a:custGeom>
            <a:avLst/>
            <a:gdLst/>
            <a:ahLst/>
            <a:cxnLst/>
            <a:rect l="l" t="t" r="r" b="b"/>
            <a:pathLst>
              <a:path w="35751" h="34951" extrusionOk="0">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rot="10800000" flipH="1">
            <a:off x="6984397" y="7020450"/>
            <a:ext cx="63401" cy="62795"/>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txBox="1">
            <a:spLocks noGrp="1" noRot="1" noMove="1" noResize="1" noEditPoints="1" noAdjustHandles="1" noChangeArrowheads="1" noChangeShapeType="1"/>
          </p:cNvSpPr>
          <p:nvPr/>
        </p:nvSpPr>
        <p:spPr>
          <a:xfrm>
            <a:off x="596882" y="1690366"/>
            <a:ext cx="8383500" cy="369327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endParaRPr>
              <a:solidFill>
                <a:schemeClr val="bg1"/>
              </a:solidFill>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a:p>
            <a:pPr marL="0" lvl="0" indent="0" algn="l" rtl="0">
              <a:spcBef>
                <a:spcPts val="0"/>
              </a:spcBef>
              <a:spcAft>
                <a:spcPts val="0"/>
              </a:spcAft>
              <a:buNone/>
            </a:pPr>
            <a:endParaRPr sz="2400">
              <a:solidFill>
                <a:schemeClr val="bg1"/>
              </a:solidFill>
              <a:latin typeface="Lato"/>
              <a:ea typeface="Lato"/>
              <a:cs typeface="Lato"/>
              <a:sym typeface="Lato"/>
            </a:endParaRPr>
          </a:p>
        </p:txBody>
      </p:sp>
      <p:pic>
        <p:nvPicPr>
          <p:cNvPr id="685" name="Google Shape;685;p3"/>
          <p:cNvPicPr preferRelativeResize="0"/>
          <p:nvPr/>
        </p:nvPicPr>
        <p:blipFill rotWithShape="1">
          <a:blip r:embed="rId17">
            <a:alphaModFix/>
          </a:blip>
          <a:srcRect/>
          <a:stretch/>
        </p:blipFill>
        <p:spPr>
          <a:xfrm>
            <a:off x="2528562" y="2412449"/>
            <a:ext cx="1344937" cy="1425404"/>
          </a:xfrm>
          <a:prstGeom prst="rect">
            <a:avLst/>
          </a:prstGeom>
          <a:noFill/>
          <a:ln>
            <a:noFill/>
          </a:ln>
        </p:spPr>
      </p:pic>
      <p:pic>
        <p:nvPicPr>
          <p:cNvPr id="686" name="Google Shape;686;p3"/>
          <p:cNvPicPr preferRelativeResize="0"/>
          <p:nvPr/>
        </p:nvPicPr>
        <p:blipFill rotWithShape="1">
          <a:blip r:embed="rId18">
            <a:alphaModFix/>
          </a:blip>
          <a:srcRect/>
          <a:stretch/>
        </p:blipFill>
        <p:spPr>
          <a:xfrm>
            <a:off x="7046725" y="2405322"/>
            <a:ext cx="1583930" cy="1425732"/>
          </a:xfrm>
          <a:prstGeom prst="rect">
            <a:avLst/>
          </a:prstGeom>
          <a:noFill/>
          <a:ln>
            <a:noFill/>
          </a:ln>
        </p:spPr>
      </p:pic>
      <p:pic>
        <p:nvPicPr>
          <p:cNvPr id="687" name="Google Shape;687;p3"/>
          <p:cNvPicPr preferRelativeResize="0"/>
          <p:nvPr/>
        </p:nvPicPr>
        <p:blipFill rotWithShape="1">
          <a:blip r:embed="rId19">
            <a:alphaModFix/>
          </a:blip>
          <a:srcRect/>
          <a:stretch/>
        </p:blipFill>
        <p:spPr>
          <a:xfrm>
            <a:off x="1017974" y="2412449"/>
            <a:ext cx="1445089" cy="1416798"/>
          </a:xfrm>
          <a:prstGeom prst="rect">
            <a:avLst/>
          </a:prstGeom>
          <a:noFill/>
          <a:ln>
            <a:noFill/>
          </a:ln>
        </p:spPr>
      </p:pic>
      <p:pic>
        <p:nvPicPr>
          <p:cNvPr id="688" name="Google Shape;688;p3"/>
          <p:cNvPicPr preferRelativeResize="0"/>
          <p:nvPr/>
        </p:nvPicPr>
        <p:blipFill rotWithShape="1">
          <a:blip r:embed="rId20">
            <a:alphaModFix/>
          </a:blip>
          <a:srcRect/>
          <a:stretch/>
        </p:blipFill>
        <p:spPr>
          <a:xfrm>
            <a:off x="3954354" y="2413422"/>
            <a:ext cx="1500122" cy="1419657"/>
          </a:xfrm>
          <a:prstGeom prst="rect">
            <a:avLst/>
          </a:prstGeom>
          <a:noFill/>
          <a:ln>
            <a:noFill/>
          </a:ln>
        </p:spPr>
      </p:pic>
      <p:pic>
        <p:nvPicPr>
          <p:cNvPr id="689" name="Google Shape;689;p3"/>
          <p:cNvPicPr preferRelativeResize="0"/>
          <p:nvPr/>
        </p:nvPicPr>
        <p:blipFill rotWithShape="1">
          <a:blip r:embed="rId21">
            <a:alphaModFix/>
          </a:blip>
          <a:srcRect/>
          <a:stretch/>
        </p:blipFill>
        <p:spPr>
          <a:xfrm>
            <a:off x="5515589" y="2408127"/>
            <a:ext cx="1465637" cy="1431151"/>
          </a:xfrm>
          <a:prstGeom prst="rect">
            <a:avLst/>
          </a:prstGeom>
          <a:noFill/>
          <a:ln>
            <a:noFill/>
          </a:ln>
        </p:spPr>
      </p:pic>
      <p:sp>
        <p:nvSpPr>
          <p:cNvPr id="690" name="Google Shape;690;p3"/>
          <p:cNvSpPr txBox="1"/>
          <p:nvPr/>
        </p:nvSpPr>
        <p:spPr>
          <a:xfrm>
            <a:off x="580400" y="552450"/>
            <a:ext cx="3000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FI" sz="4400" b="1">
                <a:solidFill>
                  <a:schemeClr val="lt1"/>
                </a:solidFill>
                <a:latin typeface="Lato"/>
                <a:ea typeface="Lato"/>
                <a:cs typeface="Lato"/>
                <a:sym typeface="Lato"/>
              </a:rPr>
              <a:t>HEVi-tiimi</a:t>
            </a:r>
            <a:endParaRPr>
              <a:solidFill>
                <a:schemeClr val="lt1"/>
              </a:solidFill>
            </a:endParaRPr>
          </a:p>
        </p:txBody>
      </p:sp>
      <p:sp>
        <p:nvSpPr>
          <p:cNvPr id="691" name="Google Shape;691;p3"/>
          <p:cNvSpPr txBox="1">
            <a:spLocks noGrp="1" noRot="1" noMove="1" noResize="1" noEditPoints="1" noAdjustHandles="1" noChangeArrowheads="1" noChangeShapeType="1"/>
          </p:cNvSpPr>
          <p:nvPr/>
        </p:nvSpPr>
        <p:spPr>
          <a:xfrm>
            <a:off x="1017974" y="4198269"/>
            <a:ext cx="78531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6541"/>
              </a:buClr>
              <a:buSzPts val="2000"/>
              <a:buFont typeface="Lato"/>
              <a:buNone/>
            </a:pPr>
            <a:r>
              <a:rPr lang="fi-FI" sz="2000" b="1" i="0" u="none" strike="noStrike" cap="none" dirty="0">
                <a:solidFill>
                  <a:schemeClr val="lt1"/>
                </a:solidFill>
                <a:latin typeface="Lato"/>
                <a:ea typeface="Lato"/>
                <a:cs typeface="Lato"/>
                <a:sym typeface="Lato"/>
              </a:rPr>
              <a:t>   Saana	  </a:t>
            </a:r>
            <a:r>
              <a:rPr lang="fi-FI" sz="2000" b="1" dirty="0">
                <a:solidFill>
                  <a:schemeClr val="lt1"/>
                </a:solidFill>
                <a:latin typeface="Lato"/>
                <a:ea typeface="Lato"/>
                <a:cs typeface="Lato"/>
                <a:sym typeface="Lato"/>
              </a:rPr>
              <a:t>            </a:t>
            </a:r>
            <a:r>
              <a:rPr lang="fi-FI" sz="2000" b="1" i="0" u="none" strike="noStrike" cap="none" dirty="0">
                <a:solidFill>
                  <a:schemeClr val="lt1"/>
                </a:solidFill>
                <a:latin typeface="Lato"/>
                <a:ea typeface="Lato"/>
                <a:cs typeface="Lato"/>
                <a:sym typeface="Lato"/>
              </a:rPr>
              <a:t>Suvi</a:t>
            </a:r>
            <a:r>
              <a:rPr lang="fi-FI" sz="2000" b="1" dirty="0">
                <a:solidFill>
                  <a:schemeClr val="lt1"/>
                </a:solidFill>
                <a:latin typeface="Lato"/>
                <a:ea typeface="Lato"/>
                <a:cs typeface="Lato"/>
                <a:sym typeface="Lato"/>
              </a:rPr>
              <a:t>                 </a:t>
            </a:r>
            <a:r>
              <a:rPr lang="fi-FI" sz="2000" b="1" i="0" u="none" strike="noStrike" cap="none" dirty="0">
                <a:solidFill>
                  <a:schemeClr val="lt1"/>
                </a:solidFill>
                <a:latin typeface="Lato"/>
                <a:ea typeface="Lato"/>
                <a:cs typeface="Lato"/>
                <a:sym typeface="Lato"/>
              </a:rPr>
              <a:t>Pekka	   Fulvio	               Sinna </a:t>
            </a:r>
            <a:r>
              <a:rPr lang="fi-FI" sz="2000" b="1" i="0" u="none" strike="noStrike" cap="none" dirty="0">
                <a:solidFill>
                  <a:srgbClr val="7F6541"/>
                </a:solidFill>
                <a:latin typeface="Lato"/>
                <a:ea typeface="Lato"/>
                <a:cs typeface="Lato"/>
                <a:sym typeface="Lato"/>
              </a:rPr>
              <a:t>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12B566-15AA-C1D0-6431-D68F6A753102}"/>
              </a:ext>
            </a:extLst>
          </p:cNvPr>
          <p:cNvSpPr>
            <a:spLocks noGrp="1"/>
          </p:cNvSpPr>
          <p:nvPr>
            <p:ph type="title"/>
          </p:nvPr>
        </p:nvSpPr>
        <p:spPr/>
        <p:txBody>
          <a:bodyPr/>
          <a:lstStyle/>
          <a:p>
            <a:r>
              <a:rPr lang="fi-FI"/>
              <a:t>Lähtökohtia</a:t>
            </a:r>
          </a:p>
        </p:txBody>
      </p:sp>
      <p:sp>
        <p:nvSpPr>
          <p:cNvPr id="3" name="Tekstiruutu 2">
            <a:extLst>
              <a:ext uri="{FF2B5EF4-FFF2-40B4-BE49-F238E27FC236}">
                <a16:creationId xmlns:a16="http://schemas.microsoft.com/office/drawing/2014/main" id="{9AEE4914-39EB-572D-9D66-776B7CF38B8B}"/>
              </a:ext>
            </a:extLst>
          </p:cNvPr>
          <p:cNvSpPr txBox="1"/>
          <p:nvPr/>
        </p:nvSpPr>
        <p:spPr>
          <a:xfrm>
            <a:off x="670560" y="2016563"/>
            <a:ext cx="8179561" cy="3293209"/>
          </a:xfrm>
          <a:prstGeom prst="rect">
            <a:avLst/>
          </a:prstGeom>
          <a:noFill/>
        </p:spPr>
        <p:txBody>
          <a:bodyPr wrap="square" rtlCol="0">
            <a:spAutoFit/>
          </a:bodyPr>
          <a:lstStyle/>
          <a:p>
            <a:pPr marL="228600" indent="-228600" algn="l" defTabSz="731520" rtl="0">
              <a:buFont typeface="Arial" panose="020B0604020202020204" pitchFamily="34" charset="0"/>
              <a:buChar char="•"/>
            </a:pPr>
            <a:r>
              <a:rPr lang="fi-FI" sz="2080" kern="1200" dirty="0">
                <a:solidFill>
                  <a:prstClr val="black"/>
                </a:solidFill>
                <a:latin typeface="Lato" panose="020F0502020204030203" pitchFamily="34" charset="0"/>
                <a:ea typeface="Lato" panose="020F0502020204030203" pitchFamily="34" charset="0"/>
                <a:cs typeface="Lato" panose="020F0502020204030203" pitchFamily="34" charset="0"/>
              </a:rPr>
              <a:t>Paikallisesti tuotettavan uusiutuvan energian ja mahdollisesti syntyvien ylijäämäenergioiden hyödyntäminen</a:t>
            </a:r>
          </a:p>
          <a:p>
            <a:pPr marL="228600" indent="-228600" algn="l" defTabSz="731520" rtl="0">
              <a:buFont typeface="Arial" panose="020B0604020202020204" pitchFamily="34" charset="0"/>
              <a:buChar char="•"/>
            </a:pPr>
            <a:r>
              <a:rPr lang="fi-FI" sz="2080" kern="1200" dirty="0">
                <a:solidFill>
                  <a:prstClr val="black"/>
                </a:solidFill>
                <a:latin typeface="Lato" panose="020F0502020204030203" pitchFamily="34" charset="0"/>
                <a:ea typeface="Lato" panose="020F0502020204030203" pitchFamily="34" charset="0"/>
                <a:cs typeface="Lato" panose="020F0502020204030203" pitchFamily="34" charset="0"/>
              </a:rPr>
              <a:t>Hankkeeseen otetaan mukaan todellisia pilottikohteita</a:t>
            </a:r>
          </a:p>
          <a:p>
            <a:pPr marL="228600" indent="-228600" algn="l" defTabSz="731520" rtl="0">
              <a:buFont typeface="Arial" panose="020B0604020202020204" pitchFamily="34" charset="0"/>
              <a:buChar char="•"/>
            </a:pPr>
            <a:r>
              <a:rPr lang="fi-FI" sz="2080" kern="1200" dirty="0">
                <a:solidFill>
                  <a:prstClr val="black"/>
                </a:solidFill>
                <a:latin typeface="Lato" panose="020F0502020204030203" pitchFamily="34" charset="0"/>
                <a:ea typeface="Lato" panose="020F0502020204030203" pitchFamily="34" charset="0"/>
                <a:cs typeface="Lato" panose="020F0502020204030203" pitchFamily="34" charset="0"/>
              </a:rPr>
              <a:t>Energiapalvelumalli auttaa kaupunkeja energiatehokkaiden ja vähäpäästöisten alueiden toteuttamisessa</a:t>
            </a:r>
          </a:p>
          <a:p>
            <a:pPr marL="228600" indent="-228600" algn="l" defTabSz="731520" rtl="0">
              <a:buFont typeface="Arial" panose="020B0604020202020204" pitchFamily="34" charset="0"/>
              <a:buChar char="•"/>
            </a:pPr>
            <a:r>
              <a:rPr lang="fi-FI" sz="2080" kern="1200" dirty="0">
                <a:solidFill>
                  <a:prstClr val="black"/>
                </a:solidFill>
                <a:latin typeface="Lato" panose="020F0502020204030203" pitchFamily="34" charset="0"/>
                <a:ea typeface="Lato" panose="020F0502020204030203" pitchFamily="34" charset="0"/>
                <a:cs typeface="Lato" panose="020F0502020204030203" pitchFamily="34" charset="0"/>
              </a:rPr>
              <a:t>Toimijoiden yhteisen näkemyksen ja tavoitetilan muodostaminen alueesta kokonaisuutena on keskeistä pyrittäessä alueellisesti kannattavaan ratkaisuun osaoptimoinnin sijaan </a:t>
            </a:r>
          </a:p>
          <a:p>
            <a:pPr marL="228600" indent="-228600" algn="l" defTabSz="731520" rtl="0">
              <a:buFont typeface="Arial" panose="020B0604020202020204" pitchFamily="34" charset="0"/>
              <a:buChar char="•"/>
            </a:pPr>
            <a:r>
              <a:rPr lang="fi-FI" sz="2080" kern="1200" dirty="0">
                <a:solidFill>
                  <a:prstClr val="black"/>
                </a:solidFill>
                <a:latin typeface="Lato" panose="020F0502020204030203" pitchFamily="34" charset="0"/>
                <a:ea typeface="Lato" panose="020F0502020204030203" pitchFamily="34" charset="0"/>
                <a:cs typeface="Lato" panose="020F0502020204030203" pitchFamily="34" charset="0"/>
              </a:rPr>
              <a:t>Yritykset toimivat varsinaisten alueellisten energiaratkaisujen toteuttajina </a:t>
            </a:r>
          </a:p>
        </p:txBody>
      </p:sp>
    </p:spTree>
    <p:extLst>
      <p:ext uri="{BB962C8B-B14F-4D97-AF65-F5344CB8AC3E}">
        <p14:creationId xmlns:p14="http://schemas.microsoft.com/office/powerpoint/2010/main" val="1666701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F61E22-7B20-4184-8A61-5CD7D7027A65}"/>
              </a:ext>
            </a:extLst>
          </p:cNvPr>
          <p:cNvSpPr>
            <a:spLocks noGrp="1"/>
          </p:cNvSpPr>
          <p:nvPr>
            <p:ph type="title"/>
          </p:nvPr>
        </p:nvSpPr>
        <p:spPr>
          <a:xfrm>
            <a:off x="670559" y="1195749"/>
            <a:ext cx="7943294" cy="655902"/>
          </a:xfrm>
        </p:spPr>
        <p:txBody>
          <a:bodyPr/>
          <a:lstStyle/>
          <a:p>
            <a:r>
              <a:rPr lang="fi-FI"/>
              <a:t>Kohderyhmät</a:t>
            </a:r>
          </a:p>
        </p:txBody>
      </p:sp>
      <p:sp>
        <p:nvSpPr>
          <p:cNvPr id="4" name="Sisällön paikkamerkki 2">
            <a:extLst>
              <a:ext uri="{FF2B5EF4-FFF2-40B4-BE49-F238E27FC236}">
                <a16:creationId xmlns:a16="http://schemas.microsoft.com/office/drawing/2014/main" id="{E11E29BE-B112-4F40-975B-067B431F923C}"/>
              </a:ext>
            </a:extLst>
          </p:cNvPr>
          <p:cNvSpPr txBox="1">
            <a:spLocks/>
          </p:cNvSpPr>
          <p:nvPr/>
        </p:nvSpPr>
        <p:spPr>
          <a:xfrm>
            <a:off x="670559" y="2086253"/>
            <a:ext cx="8391766" cy="4033198"/>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731520">
              <a:lnSpc>
                <a:spcPct val="80000"/>
              </a:lnSpc>
              <a:spcBef>
                <a:spcPts val="800"/>
              </a:spcBef>
              <a:buFont typeface="Arial" panose="020B0604020202020204" pitchFamily="34" charset="0"/>
              <a:buChar char="•"/>
            </a:pPr>
            <a:r>
              <a:rPr lang="fi-FI" sz="2240" dirty="0">
                <a:solidFill>
                  <a:prstClr val="black"/>
                </a:solidFill>
                <a:latin typeface="Lato" panose="020F0502020204030203" pitchFamily="34" charset="0"/>
                <a:ea typeface="Lato" panose="020F0502020204030203" pitchFamily="34" charset="0"/>
                <a:cs typeface="Lato" panose="020F0502020204030203" pitchFamily="34" charset="0"/>
              </a:rPr>
              <a:t>Energiaratkaisuita ja –palveluita tuottavat yritykset</a:t>
            </a:r>
          </a:p>
          <a:p>
            <a:pPr marL="228600" indent="-228600" defTabSz="731520">
              <a:lnSpc>
                <a:spcPct val="80000"/>
              </a:lnSpc>
              <a:spcBef>
                <a:spcPts val="800"/>
              </a:spcBef>
              <a:buFont typeface="Arial" panose="020B0604020202020204" pitchFamily="34" charset="0"/>
              <a:buChar char="•"/>
            </a:pPr>
            <a:r>
              <a:rPr lang="fi-FI" sz="2240" dirty="0">
                <a:solidFill>
                  <a:prstClr val="black"/>
                </a:solidFill>
                <a:latin typeface="Lato" panose="020F0502020204030203" pitchFamily="34" charset="0"/>
                <a:ea typeface="Lato" panose="020F0502020204030203" pitchFamily="34" charset="0"/>
                <a:cs typeface="Lato" panose="020F0502020204030203" pitchFamily="34" charset="0"/>
              </a:rPr>
              <a:t>Rakennusten omistajat ja käyttäjät</a:t>
            </a:r>
          </a:p>
          <a:p>
            <a:pPr marL="228600" indent="-228600" defTabSz="731520">
              <a:lnSpc>
                <a:spcPct val="80000"/>
              </a:lnSpc>
              <a:spcBef>
                <a:spcPts val="800"/>
              </a:spcBef>
              <a:buFont typeface="Arial" panose="020B0604020202020204" pitchFamily="34" charset="0"/>
              <a:buChar char="•"/>
            </a:pPr>
            <a:r>
              <a:rPr lang="fi-FI" sz="2240" dirty="0">
                <a:solidFill>
                  <a:prstClr val="black"/>
                </a:solidFill>
                <a:latin typeface="Lato" panose="020F0502020204030203" pitchFamily="34" charset="0"/>
                <a:ea typeface="Lato" panose="020F0502020204030203" pitchFamily="34" charset="0"/>
                <a:cs typeface="Lato" panose="020F0502020204030203" pitchFamily="34" charset="0"/>
              </a:rPr>
              <a:t>Kaupunkiorganisaatioiden kiinteistöjen ja alueiden energiaratkaisuiden suunnitteluun, toteuttamiseen ja hankintaan osallistuvat asiantuntijat   / (henkilöt)</a:t>
            </a:r>
          </a:p>
          <a:p>
            <a:pPr marL="228600" indent="-228600" defTabSz="731520">
              <a:lnSpc>
                <a:spcPct val="80000"/>
              </a:lnSpc>
              <a:spcBef>
                <a:spcPts val="800"/>
              </a:spcBef>
              <a:buFont typeface="Arial" panose="020B0604020202020204" pitchFamily="34" charset="0"/>
              <a:buChar char="•"/>
            </a:pPr>
            <a:r>
              <a:rPr lang="fi-FI" sz="2240" dirty="0">
                <a:solidFill>
                  <a:prstClr val="black"/>
                </a:solidFill>
                <a:latin typeface="Lato" panose="020F0502020204030203" pitchFamily="34" charset="0"/>
                <a:ea typeface="Lato" panose="020F0502020204030203" pitchFamily="34" charset="0"/>
                <a:cs typeface="Lato" panose="020F0502020204030203" pitchFamily="34" charset="0"/>
              </a:rPr>
              <a:t>Pilottialueiden kiinteistöjen omistajat</a:t>
            </a:r>
          </a:p>
          <a:p>
            <a:pPr marL="228600" indent="-228600" defTabSz="731520">
              <a:lnSpc>
                <a:spcPct val="80000"/>
              </a:lnSpc>
              <a:spcBef>
                <a:spcPts val="800"/>
              </a:spcBef>
              <a:buFont typeface="Arial" panose="020B0604020202020204" pitchFamily="34" charset="0"/>
              <a:buChar char="•"/>
            </a:pPr>
            <a:r>
              <a:rPr lang="fi-FI" sz="2240" dirty="0">
                <a:solidFill>
                  <a:prstClr val="black"/>
                </a:solidFill>
                <a:latin typeface="Lato" panose="020F0502020204030203" pitchFamily="34" charset="0"/>
                <a:ea typeface="Lato" panose="020F0502020204030203" pitchFamily="34" charset="0"/>
                <a:cs typeface="Lato" panose="020F0502020204030203" pitchFamily="34" charset="0"/>
              </a:rPr>
              <a:t>Kiinteistöjen ylläpidosta ja ylläpidon kustannuksista vastaavat tahot</a:t>
            </a:r>
          </a:p>
          <a:p>
            <a:pPr marL="228600" indent="-228600" defTabSz="731520">
              <a:lnSpc>
                <a:spcPct val="80000"/>
              </a:lnSpc>
              <a:spcBef>
                <a:spcPts val="800"/>
              </a:spcBef>
              <a:buFont typeface="Arial" panose="020B0604020202020204" pitchFamily="34" charset="0"/>
              <a:buChar char="•"/>
            </a:pPr>
            <a:endParaRPr lang="fi-FI" sz="144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228600" indent="-228600" defTabSz="731520">
              <a:spcBef>
                <a:spcPts val="800"/>
              </a:spcBef>
              <a:buFont typeface="Arial" panose="020B0604020202020204" pitchFamily="34" charset="0"/>
              <a:buChar char="•"/>
            </a:pPr>
            <a:endParaRPr lang="fi-FI" sz="1440" dirty="0">
              <a:solidFill>
                <a:prstClr val="black"/>
              </a:solidFill>
              <a:latin typeface="Lato" panose="020F0502020204030203" pitchFamily="34" charset="0"/>
              <a:ea typeface="Lato" panose="020F0502020204030203" pitchFamily="34" charset="0"/>
              <a:cs typeface="Lato" panose="020F0502020204030203" pitchFamily="34" charset="0"/>
            </a:endParaRPr>
          </a:p>
          <a:p>
            <a:pPr defTabSz="731520">
              <a:spcBef>
                <a:spcPts val="800"/>
              </a:spcBef>
            </a:pPr>
            <a:endParaRPr lang="fi-FI" sz="144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84898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2B1F5-080C-6BA0-B4AF-30B28F70B748}"/>
              </a:ext>
            </a:extLst>
          </p:cNvPr>
          <p:cNvSpPr>
            <a:spLocks noGrp="1"/>
          </p:cNvSpPr>
          <p:nvPr>
            <p:ph type="title"/>
          </p:nvPr>
        </p:nvSpPr>
        <p:spPr/>
        <p:txBody>
          <a:bodyPr/>
          <a:lstStyle/>
          <a:p>
            <a:r>
              <a:rPr lang="fi-FI" dirty="0"/>
              <a:t>Aloitus: Yritysten energiapalvelumallin kehittäminen </a:t>
            </a:r>
          </a:p>
        </p:txBody>
      </p:sp>
      <p:sp>
        <p:nvSpPr>
          <p:cNvPr id="3" name="Sisällön paikkamerkki 2">
            <a:extLst>
              <a:ext uri="{FF2B5EF4-FFF2-40B4-BE49-F238E27FC236}">
                <a16:creationId xmlns:a16="http://schemas.microsoft.com/office/drawing/2014/main" id="{91AA0317-FB55-748C-4014-377DDFC2D2E0}"/>
              </a:ext>
            </a:extLst>
          </p:cNvPr>
          <p:cNvSpPr>
            <a:spLocks noGrp="1"/>
          </p:cNvSpPr>
          <p:nvPr>
            <p:ph idx="1"/>
          </p:nvPr>
        </p:nvSpPr>
        <p:spPr/>
        <p:txBody>
          <a:bodyPr/>
          <a:lstStyle/>
          <a:p>
            <a:endParaRPr lang="fi-FI" sz="1440" dirty="0">
              <a:solidFill>
                <a:srgbClr val="000000"/>
              </a:solidFill>
              <a:latin typeface="Arial" panose="020B0604020202020204" pitchFamily="34" charset="0"/>
            </a:endParaRPr>
          </a:p>
          <a:p>
            <a:pPr marL="0" indent="0">
              <a:buNone/>
            </a:pPr>
            <a:r>
              <a:rPr lang="fi-FI" b="0" i="0" u="none" strike="noStrike" baseline="0" dirty="0">
                <a:solidFill>
                  <a:srgbClr val="000000"/>
                </a:solidFill>
                <a:latin typeface="Arial" panose="020B0604020202020204" pitchFamily="34" charset="0"/>
              </a:rPr>
              <a:t>Tunnistetaan kaikki potentiaaliset energiapalvelualan yritykset ja selvitetään jo olemassa olevat palvelumallit ja niistä saadut kokemukset. </a:t>
            </a:r>
          </a:p>
          <a:p>
            <a:pPr marL="0" indent="0">
              <a:buNone/>
            </a:pPr>
            <a:r>
              <a:rPr lang="fi-FI" b="0" i="0" u="none" strike="noStrike" baseline="0" dirty="0">
                <a:solidFill>
                  <a:srgbClr val="000000"/>
                </a:solidFill>
                <a:latin typeface="Arial" panose="020B0604020202020204" pitchFamily="34" charset="0"/>
              </a:rPr>
              <a:t>Lisäksi tunnistetaan energiapalvelumallille sopivat alueet ja valitaan hankkeessa pilotoitavat kohteet. Tämä edellyttää mm. pilottialueen kiinteistöjen energiaprofiilien ja uusiutuvan energiantuotannon potentiaalin selvittämistä.</a:t>
            </a:r>
            <a:endParaRPr lang="fi-FI" sz="3200" dirty="0"/>
          </a:p>
        </p:txBody>
      </p:sp>
    </p:spTree>
    <p:extLst>
      <p:ext uri="{BB962C8B-B14F-4D97-AF65-F5344CB8AC3E}">
        <p14:creationId xmlns:p14="http://schemas.microsoft.com/office/powerpoint/2010/main" val="1563254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EC8422-78D8-0BEA-3261-89F0C90D4F89}"/>
              </a:ext>
            </a:extLst>
          </p:cNvPr>
          <p:cNvSpPr>
            <a:spLocks noGrp="1"/>
          </p:cNvSpPr>
          <p:nvPr>
            <p:ph type="title"/>
          </p:nvPr>
        </p:nvSpPr>
        <p:spPr/>
        <p:txBody>
          <a:bodyPr/>
          <a:lstStyle/>
          <a:p>
            <a:r>
              <a:rPr lang="fi-FI" dirty="0"/>
              <a:t>Miten mukaan</a:t>
            </a:r>
          </a:p>
        </p:txBody>
      </p:sp>
      <p:sp>
        <p:nvSpPr>
          <p:cNvPr id="3" name="Sisällön paikkamerkki 2">
            <a:extLst>
              <a:ext uri="{FF2B5EF4-FFF2-40B4-BE49-F238E27FC236}">
                <a16:creationId xmlns:a16="http://schemas.microsoft.com/office/drawing/2014/main" id="{59113969-93B8-C4D1-914B-9EB2FD8FA779}"/>
              </a:ext>
            </a:extLst>
          </p:cNvPr>
          <p:cNvSpPr>
            <a:spLocks noGrp="1"/>
          </p:cNvSpPr>
          <p:nvPr>
            <p:ph idx="1"/>
          </p:nvPr>
        </p:nvSpPr>
        <p:spPr/>
        <p:txBody>
          <a:bodyPr/>
          <a:lstStyle/>
          <a:p>
            <a:r>
              <a:rPr lang="fi-FI" dirty="0"/>
              <a:t>Yhteistyötä ja tiedonvaihtoa:</a:t>
            </a:r>
          </a:p>
          <a:p>
            <a:pPr lvl="1"/>
            <a:r>
              <a:rPr lang="fi-FI" dirty="0"/>
              <a:t>Energia-alan yritykset</a:t>
            </a:r>
          </a:p>
          <a:p>
            <a:pPr lvl="1"/>
            <a:r>
              <a:rPr lang="fi-FI" dirty="0"/>
              <a:t>Muut energiahankkeet</a:t>
            </a:r>
          </a:p>
          <a:p>
            <a:r>
              <a:rPr lang="fi-FI" dirty="0" err="1"/>
              <a:t>Advisory</a:t>
            </a:r>
            <a:r>
              <a:rPr lang="fi-FI" dirty="0"/>
              <a:t> </a:t>
            </a:r>
            <a:r>
              <a:rPr lang="fi-FI" dirty="0" err="1"/>
              <a:t>board</a:t>
            </a:r>
            <a:r>
              <a:rPr lang="fi-FI" dirty="0"/>
              <a:t> ensi vuonna</a:t>
            </a:r>
          </a:p>
          <a:p>
            <a:endParaRPr lang="fi-FI" dirty="0"/>
          </a:p>
          <a:p>
            <a:endParaRPr lang="fi-FI" dirty="0"/>
          </a:p>
        </p:txBody>
      </p:sp>
    </p:spTree>
    <p:extLst>
      <p:ext uri="{BB962C8B-B14F-4D97-AF65-F5344CB8AC3E}">
        <p14:creationId xmlns:p14="http://schemas.microsoft.com/office/powerpoint/2010/main" val="2278050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F90188-1B74-EF22-F660-FBA715A67ECF}"/>
              </a:ext>
            </a:extLst>
          </p:cNvPr>
          <p:cNvSpPr>
            <a:spLocks noGrp="1"/>
          </p:cNvSpPr>
          <p:nvPr>
            <p:ph type="title"/>
          </p:nvPr>
        </p:nvSpPr>
        <p:spPr/>
        <p:txBody>
          <a:bodyPr/>
          <a:lstStyle/>
          <a:p>
            <a:r>
              <a:rPr lang="fi-FI" dirty="0"/>
              <a:t>Yhteyshenkilöt</a:t>
            </a:r>
          </a:p>
        </p:txBody>
      </p:sp>
      <p:sp>
        <p:nvSpPr>
          <p:cNvPr id="3" name="Sisällön paikkamerkki 2">
            <a:extLst>
              <a:ext uri="{FF2B5EF4-FFF2-40B4-BE49-F238E27FC236}">
                <a16:creationId xmlns:a16="http://schemas.microsoft.com/office/drawing/2014/main" id="{0384887C-1E22-49D0-576B-3DD24335871F}"/>
              </a:ext>
            </a:extLst>
          </p:cNvPr>
          <p:cNvSpPr>
            <a:spLocks noGrp="1"/>
          </p:cNvSpPr>
          <p:nvPr>
            <p:ph idx="1"/>
          </p:nvPr>
        </p:nvSpPr>
        <p:spPr/>
        <p:txBody>
          <a:bodyPr/>
          <a:lstStyle/>
          <a:p>
            <a:r>
              <a:rPr lang="fi-FI" dirty="0"/>
              <a:t>Helsinki: Timo Määttä</a:t>
            </a:r>
          </a:p>
          <a:p>
            <a:r>
              <a:rPr lang="fi-FI" dirty="0"/>
              <a:t>Vantaa: Siiri Söyrinki</a:t>
            </a:r>
          </a:p>
          <a:p>
            <a:r>
              <a:rPr lang="fi-FI" dirty="0"/>
              <a:t>Espoo: Joni Mäkinen</a:t>
            </a:r>
          </a:p>
          <a:p>
            <a:r>
              <a:rPr lang="fi-FI" dirty="0"/>
              <a:t>Metropolia: Kaisa Rapanen</a:t>
            </a:r>
          </a:p>
        </p:txBody>
      </p:sp>
    </p:spTree>
    <p:extLst>
      <p:ext uri="{BB962C8B-B14F-4D97-AF65-F5344CB8AC3E}">
        <p14:creationId xmlns:p14="http://schemas.microsoft.com/office/powerpoint/2010/main" val="32253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0265" y="5297201"/>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10291"/>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204151" y="1805751"/>
            <a:ext cx="9345298" cy="1015663"/>
          </a:xfrm>
          <a:prstGeom prst="rect">
            <a:avLst/>
          </a:prstGeom>
          <a:solidFill>
            <a:schemeClr val="bg1">
              <a:alpha val="0"/>
            </a:schemeClr>
          </a:solidFill>
        </p:spPr>
        <p:txBody>
          <a:bodyPr wrap="square" rtlCol="0">
            <a:spAutoFit/>
          </a:bodyPr>
          <a:lstStyle/>
          <a:p>
            <a:pPr algn="ctr" defTabSz="731520" rtl="0"/>
            <a:r>
              <a:rPr lang="fi-FI" sz="6000" b="1" kern="1200" dirty="0">
                <a:solidFill>
                  <a:srgbClr val="003770"/>
                </a:solidFill>
                <a:latin typeface="Lato" panose="020F0502020204030203" pitchFamily="34" charset="0"/>
                <a:ea typeface="Lato" panose="020F0502020204030203" pitchFamily="34" charset="0"/>
                <a:cs typeface="Lato" panose="020F0502020204030203" pitchFamily="34" charset="0"/>
              </a:rPr>
              <a:t>KIITOS!</a:t>
            </a:r>
            <a:endParaRPr lang="fi-FI" sz="28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7" name="Kuva 6" descr="Kuva, joka sisältää kohteen teksti, kuvakaappaus, Fontti, Grafiikka&#10;&#10;Kuvaus luotu automaattisesti">
            <a:extLst>
              <a:ext uri="{FF2B5EF4-FFF2-40B4-BE49-F238E27FC236}">
                <a16:creationId xmlns:a16="http://schemas.microsoft.com/office/drawing/2014/main" id="{5F515A87-0430-9317-ACA6-E9D44FB33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spTree>
    <p:extLst>
      <p:ext uri="{BB962C8B-B14F-4D97-AF65-F5344CB8AC3E}">
        <p14:creationId xmlns:p14="http://schemas.microsoft.com/office/powerpoint/2010/main" val="2798258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Freeform 176"/>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Freeform 177"/>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Freeform 178"/>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Freeform 179"/>
          <p:cNvSpPr/>
          <p:nvPr/>
        </p:nvSpPr>
        <p:spPr>
          <a:xfrm flipV="1">
            <a:off x="9589662" y="5548797"/>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0" name="Freeform 180"/>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1" name="Freeform 181"/>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2" name="Freeform 182"/>
          <p:cNvSpPr/>
          <p:nvPr/>
        </p:nvSpPr>
        <p:spPr>
          <a:xfrm flipV="1">
            <a:off x="9101275" y="5586301"/>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3" name="Freeform 183"/>
          <p:cNvSpPr/>
          <p:nvPr/>
        </p:nvSpPr>
        <p:spPr>
          <a:xfrm flipV="1">
            <a:off x="9456093" y="4561130"/>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4" name="Freeform 184"/>
          <p:cNvSpPr/>
          <p:nvPr/>
        </p:nvSpPr>
        <p:spPr>
          <a:xfrm flipV="1">
            <a:off x="9521327" y="4166963"/>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5" name="Freeform 185"/>
          <p:cNvSpPr/>
          <p:nvPr/>
        </p:nvSpPr>
        <p:spPr>
          <a:xfrm flipV="1">
            <a:off x="9493231" y="4987132"/>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86" name="Picture 18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87" name="Freeform 187"/>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8" name="Freeform 188"/>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9" name="Freeform 189"/>
          <p:cNvSpPr/>
          <p:nvPr/>
        </p:nvSpPr>
        <p:spPr>
          <a:xfrm flipV="1">
            <a:off x="8793372" y="5235717"/>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90" name="Picture 19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3"/>
            <a:ext cx="106420" cy="147389"/>
          </a:xfrm>
          <a:prstGeom prst="rect">
            <a:avLst/>
          </a:prstGeom>
          <a:noFill/>
        </p:spPr>
      </p:pic>
      <p:pic>
        <p:nvPicPr>
          <p:cNvPr id="191" name="Picture 19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92" name="Freeform 192"/>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3" name="Freeform 193"/>
          <p:cNvSpPr/>
          <p:nvPr/>
        </p:nvSpPr>
        <p:spPr>
          <a:xfrm flipV="1">
            <a:off x="9440235" y="6144948"/>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4" name="Freeform 194"/>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5" name="Freeform 195"/>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6" name="Freeform 196"/>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7" name="Freeform 197"/>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8" name="Freeform 198"/>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99" name="Picture 19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200" name="Picture 20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201" name="Freeform 201"/>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2" name="Freeform 202"/>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3" name="Freeform 203"/>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4" name="Freeform 204"/>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5" name="Freeform 205"/>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06" name="Picture 20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207" name="Freeform 207"/>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8" name="Freeform 208"/>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9" name="Freeform 209"/>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10" name="Picture 2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211" name="Freeform 211"/>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12" name="Picture 2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213" name="Freeform 213"/>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4" name="Freeform 214"/>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5" name="Freeform 215"/>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6" name="Freeform 216"/>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7" name="Freeform 217"/>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8" name="Freeform 218"/>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19" name="Picture 21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220" name="Freeform 220"/>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21" name="Picture 2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222" name="Freeform 222"/>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3" name="Freeform 223"/>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4" name="Freeform 224"/>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5" name="Freeform 225"/>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6" name="Freeform 226"/>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7" name="Freeform 227"/>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8" name="Freeform 228"/>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29" name="Picture 22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230" name="Picture 230"/>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231" name="Freeform 231"/>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2" name="Freeform 232"/>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3" name="Freeform 233"/>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4" name="Freeform 234"/>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35" name="Picture 23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236" name="Freeform 236"/>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7" name="Freeform 237"/>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8" name="Freeform 238"/>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39" name="Picture 23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240" name="Freeform 240"/>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1" name="Freeform 241"/>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2" name="Freeform 242"/>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43" name="Picture 24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244" name="Freeform 244"/>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45" name="Picture 24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246" name="Freeform 246"/>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7" name="Freeform 247"/>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8" name="Freeform 248"/>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49" name="Picture 24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250" name="Freeform 250"/>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51" name="Picture 25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3" name="Tekstiruutu 2">
            <a:extLst>
              <a:ext uri="{FF2B5EF4-FFF2-40B4-BE49-F238E27FC236}">
                <a16:creationId xmlns:a16="http://schemas.microsoft.com/office/drawing/2014/main" id="{D6C0B68E-F530-FEB4-FCAD-5E4BD31BD74A}"/>
              </a:ext>
            </a:extLst>
          </p:cNvPr>
          <p:cNvSpPr txBox="1"/>
          <p:nvPr/>
        </p:nvSpPr>
        <p:spPr>
          <a:xfrm>
            <a:off x="1743124" y="1209951"/>
            <a:ext cx="8165887" cy="52629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Kahvia ja keskusteluja</a:t>
            </a:r>
            <a:b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b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b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r>
              <a:rPr lang="fi-FI" sz="3200" b="1" dirty="0">
                <a:solidFill>
                  <a:prstClr val="white"/>
                </a:solidFill>
                <a:latin typeface="Lato" panose="020F0502020204030203" pitchFamily="34" charset="0"/>
                <a:ea typeface="Lato" panose="020F0502020204030203" pitchFamily="34" charset="0"/>
                <a:cs typeface="Lato" panose="020F0502020204030203" pitchFamily="34" charset="0"/>
              </a:rPr>
              <a:t>Show</a:t>
            </a:r>
            <a:r>
              <a:rPr kumimoji="0" lang="fi-FI" sz="32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jatkuu 13.30.</a:t>
            </a:r>
            <a:endParaRPr kumimoji="0" lang="fi-FI" sz="4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Kuva 3" descr="Kahvi tasaisella täytöllä">
            <a:extLst>
              <a:ext uri="{FF2B5EF4-FFF2-40B4-BE49-F238E27FC236}">
                <a16:creationId xmlns:a16="http://schemas.microsoft.com/office/drawing/2014/main" id="{C9E53463-4CBA-E9EE-9C24-9AA297AFB2B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646254" y="2089022"/>
            <a:ext cx="2784231" cy="2784231"/>
          </a:xfrm>
          <a:prstGeom prst="rect">
            <a:avLst/>
          </a:prstGeom>
        </p:spPr>
      </p:pic>
      <p:pic>
        <p:nvPicPr>
          <p:cNvPr id="5" name="Kuva 4" descr="Kahvi ääriviiva">
            <a:extLst>
              <a:ext uri="{FF2B5EF4-FFF2-40B4-BE49-F238E27FC236}">
                <a16:creationId xmlns:a16="http://schemas.microsoft.com/office/drawing/2014/main" id="{9930129B-C2FA-0F56-3BBF-494AFE4D82D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08204" y="2478574"/>
            <a:ext cx="2723861" cy="2723861"/>
          </a:xfrm>
          <a:prstGeom prst="rect">
            <a:avLst/>
          </a:prstGeom>
        </p:spPr>
      </p:pic>
    </p:spTree>
    <p:extLst>
      <p:ext uri="{BB962C8B-B14F-4D97-AF65-F5344CB8AC3E}">
        <p14:creationId xmlns:p14="http://schemas.microsoft.com/office/powerpoint/2010/main" val="4056651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Freeform 625"/>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6" name="Freeform 626"/>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7" name="Freeform 627"/>
          <p:cNvSpPr/>
          <p:nvPr/>
        </p:nvSpPr>
        <p:spPr>
          <a:xfrm flipV="1">
            <a:off x="231453" y="6828797"/>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28" name="Picture 6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6"/>
            <a:ext cx="117543" cy="187299"/>
          </a:xfrm>
          <a:prstGeom prst="rect">
            <a:avLst/>
          </a:prstGeom>
          <a:noFill/>
        </p:spPr>
      </p:pic>
      <p:pic>
        <p:nvPicPr>
          <p:cNvPr id="629" name="Picture 6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630" name="Freeform 630"/>
          <p:cNvSpPr/>
          <p:nvPr/>
        </p:nvSpPr>
        <p:spPr>
          <a:xfrm flipV="1">
            <a:off x="281944" y="6523406"/>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1" name="Freeform 631"/>
          <p:cNvSpPr/>
          <p:nvPr/>
        </p:nvSpPr>
        <p:spPr>
          <a:xfrm flipV="1">
            <a:off x="582056" y="7116872"/>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2" name="Freeform 632"/>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33" name="Picture 6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9"/>
            <a:ext cx="143408" cy="28401"/>
          </a:xfrm>
          <a:prstGeom prst="rect">
            <a:avLst/>
          </a:prstGeom>
          <a:noFill/>
        </p:spPr>
      </p:pic>
      <p:sp>
        <p:nvSpPr>
          <p:cNvPr id="634" name="Freeform 634"/>
          <p:cNvSpPr/>
          <p:nvPr/>
        </p:nvSpPr>
        <p:spPr>
          <a:xfrm flipV="1">
            <a:off x="1178368" y="5928862"/>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5" name="Freeform 635"/>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6" name="Freeform 636"/>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7" name="Freeform 637"/>
          <p:cNvSpPr/>
          <p:nvPr/>
        </p:nvSpPr>
        <p:spPr>
          <a:xfrm flipV="1">
            <a:off x="558963" y="5844788"/>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38" name="Picture 63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4"/>
            <a:ext cx="111040" cy="159558"/>
          </a:xfrm>
          <a:prstGeom prst="rect">
            <a:avLst/>
          </a:prstGeom>
          <a:noFill/>
        </p:spPr>
      </p:pic>
      <p:sp>
        <p:nvSpPr>
          <p:cNvPr id="639" name="Freeform 639"/>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0" name="Freeform 640"/>
          <p:cNvSpPr/>
          <p:nvPr/>
        </p:nvSpPr>
        <p:spPr>
          <a:xfrm flipV="1">
            <a:off x="1648941" y="6895312"/>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1" name="Freeform 641"/>
          <p:cNvSpPr/>
          <p:nvPr/>
        </p:nvSpPr>
        <p:spPr>
          <a:xfrm flipV="1">
            <a:off x="405745" y="500642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42" name="Picture 6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8"/>
            <a:ext cx="107991" cy="157801"/>
          </a:xfrm>
          <a:prstGeom prst="rect">
            <a:avLst/>
          </a:prstGeom>
          <a:noFill/>
        </p:spPr>
      </p:pic>
      <p:sp>
        <p:nvSpPr>
          <p:cNvPr id="643" name="Freeform 643"/>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4" name="Freeform 644"/>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5" name="Freeform 645"/>
          <p:cNvSpPr/>
          <p:nvPr/>
        </p:nvSpPr>
        <p:spPr>
          <a:xfrm flipV="1">
            <a:off x="412125" y="6461418"/>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6" name="Freeform 646"/>
          <p:cNvSpPr/>
          <p:nvPr/>
        </p:nvSpPr>
        <p:spPr>
          <a:xfrm flipV="1">
            <a:off x="1238706" y="6934342"/>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7" name="Freeform 647"/>
          <p:cNvSpPr/>
          <p:nvPr/>
        </p:nvSpPr>
        <p:spPr>
          <a:xfrm flipV="1">
            <a:off x="899727" y="5594697"/>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8" name="Freeform 648"/>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9" name="Freeform 649"/>
          <p:cNvSpPr/>
          <p:nvPr/>
        </p:nvSpPr>
        <p:spPr>
          <a:xfrm flipV="1">
            <a:off x="778177" y="5188978"/>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0" name="Freeform 650"/>
          <p:cNvSpPr/>
          <p:nvPr/>
        </p:nvSpPr>
        <p:spPr>
          <a:xfrm flipV="1">
            <a:off x="1058002" y="6254096"/>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1" name="Freeform 651"/>
          <p:cNvSpPr/>
          <p:nvPr/>
        </p:nvSpPr>
        <p:spPr>
          <a:xfrm flipV="1">
            <a:off x="283517" y="6447438"/>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2" name="Freeform 652"/>
          <p:cNvSpPr/>
          <p:nvPr/>
        </p:nvSpPr>
        <p:spPr>
          <a:xfrm flipV="1">
            <a:off x="41443" y="6787756"/>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3" name="Freeform 653"/>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54" name="Picture 65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70"/>
            <a:ext cx="16325" cy="144238"/>
          </a:xfrm>
          <a:prstGeom prst="rect">
            <a:avLst/>
          </a:prstGeom>
          <a:noFill/>
        </p:spPr>
      </p:pic>
      <p:sp>
        <p:nvSpPr>
          <p:cNvPr id="655" name="Freeform 655"/>
          <p:cNvSpPr/>
          <p:nvPr/>
        </p:nvSpPr>
        <p:spPr>
          <a:xfrm flipV="1">
            <a:off x="292081" y="6081473"/>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6" name="Freeform 656"/>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7" name="Freeform 657"/>
          <p:cNvSpPr/>
          <p:nvPr/>
        </p:nvSpPr>
        <p:spPr>
          <a:xfrm flipV="1">
            <a:off x="563126" y="6324751"/>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8" name="Freeform 658"/>
          <p:cNvSpPr/>
          <p:nvPr/>
        </p:nvSpPr>
        <p:spPr>
          <a:xfrm flipV="1">
            <a:off x="1330190" y="6629897"/>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9" name="Freeform 659"/>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60" name="Picture 6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61" name="Freeform 661"/>
          <p:cNvSpPr/>
          <p:nvPr/>
        </p:nvSpPr>
        <p:spPr>
          <a:xfrm flipV="1">
            <a:off x="1704876" y="6537454"/>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2" name="Freeform 662"/>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3" name="Freeform 663"/>
          <p:cNvSpPr/>
          <p:nvPr/>
        </p:nvSpPr>
        <p:spPr>
          <a:xfrm flipV="1">
            <a:off x="190918" y="525949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4" name="Freeform 664"/>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5" name="Freeform 665"/>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6" name="Freeform 666"/>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7" name="Freeform 667"/>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68" name="Picture 66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69" name="Freeform 669"/>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70" name="Picture 67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71" name="Freeform 671"/>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2" name="Freeform 672"/>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3" name="Freeform 673"/>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74" name="Picture 67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75" name="Picture 67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76" name="Freeform 676"/>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7" name="Freeform 677"/>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8" name="Freeform 678"/>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9" name="Freeform 679"/>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0" name="Freeform 680"/>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4FF33B3A-B8DC-40B5-E524-FEDAB56AC58A}"/>
              </a:ext>
            </a:extLst>
          </p:cNvPr>
          <p:cNvSpPr txBox="1"/>
          <p:nvPr/>
        </p:nvSpPr>
        <p:spPr>
          <a:xfrm>
            <a:off x="1341236" y="2466023"/>
            <a:ext cx="8165887" cy="1446550"/>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HANKKEET ESITTÄYTYVÄT</a:t>
            </a:r>
            <a:b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br>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OSA 2</a:t>
            </a:r>
          </a:p>
        </p:txBody>
      </p:sp>
    </p:spTree>
    <p:extLst>
      <p:ext uri="{BB962C8B-B14F-4D97-AF65-F5344CB8AC3E}">
        <p14:creationId xmlns:p14="http://schemas.microsoft.com/office/powerpoint/2010/main" val="1412471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06408" y="5272350"/>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20395"/>
            <a:ext cx="2091788" cy="767078"/>
          </a:xfrm>
          <a:prstGeom prst="rect">
            <a:avLst/>
          </a:prstGeom>
        </p:spPr>
      </p:pic>
      <p:pic>
        <p:nvPicPr>
          <p:cNvPr id="12" name="Kuva 11" descr="Kuva, joka sisältää kohteen Grafiikka, muotoilu, taide&#10;&#10;Kuvaus luotu automaattisesti">
            <a:extLst>
              <a:ext uri="{FF2B5EF4-FFF2-40B4-BE49-F238E27FC236}">
                <a16:creationId xmlns:a16="http://schemas.microsoft.com/office/drawing/2014/main" id="{4D55F1C3-D5A4-8886-C0C8-5DA9B2DC62C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10800000">
            <a:off x="0" y="43953"/>
            <a:ext cx="4103527" cy="4101704"/>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197102" y="1797432"/>
            <a:ext cx="9013952" cy="1421928"/>
          </a:xfrm>
          <a:prstGeom prst="rect">
            <a:avLst/>
          </a:prstGeom>
          <a:solidFill>
            <a:schemeClr val="bg1">
              <a:alpha val="0"/>
            </a:schemeClr>
          </a:solidFill>
        </p:spPr>
        <p:txBody>
          <a:bodyPr wrap="square" rtlCol="0">
            <a:spAutoFit/>
          </a:bodyPr>
          <a:lstStyle/>
          <a:p>
            <a:pPr algn="ctr" defTabSz="731520" rtl="0"/>
            <a:r>
              <a:rPr lang="fi-FI" sz="4320" b="1" kern="1200" dirty="0">
                <a:solidFill>
                  <a:srgbClr val="C00000"/>
                </a:solidFill>
                <a:latin typeface="Lato" panose="020F0502020204030203" pitchFamily="34" charset="0"/>
                <a:ea typeface="Lato" panose="020F0502020204030203" pitchFamily="34" charset="0"/>
                <a:cs typeface="Lato" panose="020F0502020204030203" pitchFamily="34" charset="0"/>
              </a:rPr>
              <a:t>Digital Creative Industry </a:t>
            </a:r>
          </a:p>
          <a:p>
            <a:pPr algn="ctr" defTabSz="731520" rtl="0"/>
            <a:r>
              <a:rPr lang="fi-FI" sz="4320" b="1" kern="1200" dirty="0">
                <a:solidFill>
                  <a:srgbClr val="C00000"/>
                </a:solidFill>
                <a:latin typeface="Lato" panose="020F0502020204030203" pitchFamily="34" charset="0"/>
                <a:ea typeface="Lato" panose="020F0502020204030203" pitchFamily="34" charset="0"/>
                <a:cs typeface="Lato" panose="020F0502020204030203" pitchFamily="34" charset="0"/>
              </a:rPr>
              <a:t>and Beyond</a:t>
            </a: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8" name="Kuva 7" descr="Kuva, joka sisältää kohteen teksti, kuvakaappaus, Fontti, Grafiikka&#10;&#10;Kuvaus luotu automaattisesti">
            <a:extLst>
              <a:ext uri="{FF2B5EF4-FFF2-40B4-BE49-F238E27FC236}">
                <a16:creationId xmlns:a16="http://schemas.microsoft.com/office/drawing/2014/main" id="{894853BD-553E-287D-65C9-BB17D3825566}"/>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7579273" y="285624"/>
            <a:ext cx="1828882" cy="1511808"/>
          </a:xfrm>
          <a:prstGeom prst="rect">
            <a:avLst/>
          </a:prstGeom>
        </p:spPr>
      </p:pic>
      <p:sp>
        <p:nvSpPr>
          <p:cNvPr id="3" name="Tekstiruutu 3">
            <a:extLst>
              <a:ext uri="{FF2B5EF4-FFF2-40B4-BE49-F238E27FC236}">
                <a16:creationId xmlns:a16="http://schemas.microsoft.com/office/drawing/2014/main" id="{5F4E24E5-BE40-1ABB-84B2-C370BC1DBA82}"/>
              </a:ext>
            </a:extLst>
          </p:cNvPr>
          <p:cNvSpPr txBox="1">
            <a:spLocks/>
          </p:cNvSpPr>
          <p:nvPr/>
        </p:nvSpPr>
        <p:spPr>
          <a:xfrm>
            <a:off x="1589022" y="3179193"/>
            <a:ext cx="6274818" cy="437043"/>
          </a:xfrm>
          <a:prstGeom prst="rect">
            <a:avLst/>
          </a:prstGeom>
          <a:solidFill>
            <a:schemeClr val="bg1">
              <a:alpha val="0"/>
            </a:schemeClr>
          </a:solidFill>
        </p:spPr>
        <p:txBody>
          <a:bodyPr wrap="square" rtlCol="0">
            <a:spAutoFit/>
          </a:bodyPr>
          <a:lstStyle/>
          <a:p>
            <a:pPr algn="ctr" defTabSz="731520" rtl="0"/>
            <a:r>
              <a:rPr lang="fi-FI" sz="2240" b="1" kern="1200" dirty="0">
                <a:solidFill>
                  <a:srgbClr val="C00000"/>
                </a:solidFill>
                <a:latin typeface="Lato" panose="020F0502020204030203" pitchFamily="34" charset="0"/>
                <a:ea typeface="Lato" panose="020F0502020204030203" pitchFamily="34" charset="0"/>
                <a:cs typeface="Lato" panose="020F0502020204030203" pitchFamily="34" charset="0"/>
              </a:rPr>
              <a:t>1.11.2023-30.9.2026</a:t>
            </a:r>
          </a:p>
        </p:txBody>
      </p:sp>
    </p:spTree>
    <p:extLst>
      <p:ext uri="{BB962C8B-B14F-4D97-AF65-F5344CB8AC3E}">
        <p14:creationId xmlns:p14="http://schemas.microsoft.com/office/powerpoint/2010/main" val="1876834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8FA08D29-E494-FF1D-3E48-1D256FD10F4B}"/>
              </a:ext>
            </a:extLst>
          </p:cNvPr>
          <p:cNvSpPr txBox="1"/>
          <p:nvPr/>
        </p:nvSpPr>
        <p:spPr>
          <a:xfrm>
            <a:off x="632459" y="2476500"/>
            <a:ext cx="3612031" cy="2456057"/>
          </a:xfrm>
          <a:prstGeom prst="rect">
            <a:avLst/>
          </a:prstGeom>
          <a:noFill/>
        </p:spPr>
        <p:txBody>
          <a:bodyPr wrap="square" rtlCol="0">
            <a:spAutoFit/>
          </a:bodyPr>
          <a:lstStyle/>
          <a:p>
            <a:pPr algn="l" defTabSz="731520" rtl="0"/>
            <a:r>
              <a:rPr lang="fi-FI" sz="3200" b="1" kern="1200" dirty="0">
                <a:solidFill>
                  <a:prstClr val="white"/>
                </a:solidFill>
                <a:latin typeface="Aptos" panose="020B0004020202020204" pitchFamily="34" charset="0"/>
                <a:ea typeface="Lato" panose="020F0502020204030203" pitchFamily="34" charset="0"/>
                <a:cs typeface="Lato" panose="020F0502020204030203" pitchFamily="34" charset="0"/>
              </a:rPr>
              <a:t>Partnerit</a:t>
            </a:r>
            <a:endParaRPr lang="fi-FI" sz="3200" kern="1200" dirty="0">
              <a:solidFill>
                <a:prstClr val="white"/>
              </a:solidFill>
              <a:latin typeface="Aptos" panose="020B0004020202020204" pitchFamily="34" charset="0"/>
              <a:ea typeface="Lato" panose="020F0502020204030203" pitchFamily="34" charset="0"/>
              <a:cs typeface="Lato" panose="020F0502020204030203" pitchFamily="34" charset="0"/>
            </a:endParaRPr>
          </a:p>
          <a:p>
            <a:pPr algn="l" defTabSz="731520" rtl="0"/>
            <a:endParaRPr lang="fi-FI" sz="3200" kern="1200" dirty="0">
              <a:solidFill>
                <a:prstClr val="white"/>
              </a:solidFill>
              <a:latin typeface="Goudy Old Style" panose="02020502050305020303" pitchFamily="18" charset="0"/>
              <a:ea typeface="Lato" panose="020F0502020204030203" pitchFamily="34" charset="0"/>
              <a:cs typeface="Lato" panose="020F0502020204030203" pitchFamily="34" charset="0"/>
            </a:endParaRPr>
          </a:p>
          <a:p>
            <a:pPr algn="l" defTabSz="731520" rtl="0"/>
            <a:endParaRPr lang="fi-FI" sz="3200" kern="1200" dirty="0">
              <a:solidFill>
                <a:prstClr val="white"/>
              </a:solidFill>
              <a:latin typeface="Goudy Old Style" panose="02020502050305020303" pitchFamily="18"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descr="A white text on a black background&#10;&#10;Description automatically generated">
            <a:extLst>
              <a:ext uri="{FF2B5EF4-FFF2-40B4-BE49-F238E27FC236}">
                <a16:creationId xmlns:a16="http://schemas.microsoft.com/office/drawing/2014/main" id="{5998E9CF-1BDC-5878-401F-56F59ED25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4493" y="2156381"/>
            <a:ext cx="3087705" cy="701921"/>
          </a:xfrm>
          <a:prstGeom prst="rect">
            <a:avLst/>
          </a:prstGeom>
        </p:spPr>
      </p:pic>
      <p:cxnSp>
        <p:nvCxnSpPr>
          <p:cNvPr id="6" name="Straight Connector 5">
            <a:extLst>
              <a:ext uri="{FF2B5EF4-FFF2-40B4-BE49-F238E27FC236}">
                <a16:creationId xmlns:a16="http://schemas.microsoft.com/office/drawing/2014/main" id="{0E0859E5-5FD6-88A6-9B57-928AD287E6B6}"/>
              </a:ext>
            </a:extLst>
          </p:cNvPr>
          <p:cNvCxnSpPr/>
          <p:nvPr/>
        </p:nvCxnSpPr>
        <p:spPr>
          <a:xfrm>
            <a:off x="3799840" y="2011680"/>
            <a:ext cx="0" cy="36779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black and white sign with white text&#10;&#10;Description automatically generated">
            <a:extLst>
              <a:ext uri="{FF2B5EF4-FFF2-40B4-BE49-F238E27FC236}">
                <a16:creationId xmlns:a16="http://schemas.microsoft.com/office/drawing/2014/main" id="{EE7EEA0A-616C-E508-777D-FE130E45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4243" y="3311764"/>
            <a:ext cx="2162243" cy="1003343"/>
          </a:xfrm>
          <a:prstGeom prst="rect">
            <a:avLst/>
          </a:prstGeom>
        </p:spPr>
      </p:pic>
      <p:pic>
        <p:nvPicPr>
          <p:cNvPr id="8" name="Picture 7" descr="A white letter on a black background&#10;&#10;Description automatically generated">
            <a:extLst>
              <a:ext uri="{FF2B5EF4-FFF2-40B4-BE49-F238E27FC236}">
                <a16:creationId xmlns:a16="http://schemas.microsoft.com/office/drawing/2014/main" id="{3595BA6B-36F6-B267-8EC0-59DA7C5C4D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4144" y="4389219"/>
            <a:ext cx="1602032" cy="1477674"/>
          </a:xfrm>
          <a:prstGeom prst="rect">
            <a:avLst/>
          </a:prstGeom>
        </p:spPr>
      </p:pic>
    </p:spTree>
    <p:extLst>
      <p:ext uri="{BB962C8B-B14F-4D97-AF65-F5344CB8AC3E}">
        <p14:creationId xmlns:p14="http://schemas.microsoft.com/office/powerpoint/2010/main" val="3850844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Freeform 176"/>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Freeform 177"/>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Freeform 178"/>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Freeform 179"/>
          <p:cNvSpPr/>
          <p:nvPr/>
        </p:nvSpPr>
        <p:spPr>
          <a:xfrm flipV="1">
            <a:off x="9589662" y="5548797"/>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0" name="Freeform 180"/>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1" name="Freeform 181"/>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2" name="Freeform 182"/>
          <p:cNvSpPr/>
          <p:nvPr/>
        </p:nvSpPr>
        <p:spPr>
          <a:xfrm flipV="1">
            <a:off x="9101275" y="5586301"/>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3" name="Freeform 183"/>
          <p:cNvSpPr/>
          <p:nvPr/>
        </p:nvSpPr>
        <p:spPr>
          <a:xfrm flipV="1">
            <a:off x="9456093" y="4561130"/>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4" name="Freeform 184"/>
          <p:cNvSpPr/>
          <p:nvPr/>
        </p:nvSpPr>
        <p:spPr>
          <a:xfrm flipV="1">
            <a:off x="9521327" y="4166963"/>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5" name="Freeform 185"/>
          <p:cNvSpPr/>
          <p:nvPr/>
        </p:nvSpPr>
        <p:spPr>
          <a:xfrm flipV="1">
            <a:off x="9493231" y="4987132"/>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86" name="Picture 18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87" name="Freeform 187"/>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8" name="Freeform 188"/>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89" name="Freeform 189"/>
          <p:cNvSpPr/>
          <p:nvPr/>
        </p:nvSpPr>
        <p:spPr>
          <a:xfrm flipV="1">
            <a:off x="8793372" y="5235717"/>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90" name="Picture 19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3"/>
            <a:ext cx="106420" cy="147389"/>
          </a:xfrm>
          <a:prstGeom prst="rect">
            <a:avLst/>
          </a:prstGeom>
          <a:noFill/>
        </p:spPr>
      </p:pic>
      <p:pic>
        <p:nvPicPr>
          <p:cNvPr id="191" name="Picture 19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92" name="Freeform 192"/>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3" name="Freeform 193"/>
          <p:cNvSpPr/>
          <p:nvPr/>
        </p:nvSpPr>
        <p:spPr>
          <a:xfrm flipV="1">
            <a:off x="9440235" y="6144948"/>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4" name="Freeform 194"/>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5" name="Freeform 195"/>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6" name="Freeform 196"/>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7" name="Freeform 197"/>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98" name="Freeform 198"/>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99" name="Picture 19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200" name="Picture 20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201" name="Freeform 201"/>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2" name="Freeform 202"/>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3" name="Freeform 203"/>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4" name="Freeform 204"/>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5" name="Freeform 205"/>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06" name="Picture 20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207" name="Freeform 207"/>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8" name="Freeform 208"/>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09" name="Freeform 209"/>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10" name="Picture 2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211" name="Freeform 211"/>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12" name="Picture 2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213" name="Freeform 213"/>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4" name="Freeform 214"/>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5" name="Freeform 215"/>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6" name="Freeform 216"/>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7" name="Freeform 217"/>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18" name="Freeform 218"/>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19" name="Picture 21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220" name="Freeform 220"/>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21" name="Picture 2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222" name="Freeform 222"/>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3" name="Freeform 223"/>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4" name="Freeform 224"/>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5" name="Freeform 225"/>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6" name="Freeform 226"/>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7" name="Freeform 227"/>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28" name="Freeform 228"/>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29" name="Picture 22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230" name="Picture 230"/>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231" name="Freeform 231"/>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2" name="Freeform 232"/>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3" name="Freeform 233"/>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4" name="Freeform 234"/>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35" name="Picture 23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236" name="Freeform 236"/>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7" name="Freeform 237"/>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38" name="Freeform 238"/>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39" name="Picture 23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240" name="Freeform 240"/>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1" name="Freeform 241"/>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2" name="Freeform 242"/>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43" name="Picture 24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244" name="Freeform 244"/>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45" name="Picture 24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246" name="Freeform 246"/>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7" name="Freeform 247"/>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48" name="Freeform 248"/>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49" name="Picture 24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250" name="Freeform 250"/>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51" name="Picture 25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3" name="Tekstiruutu 2">
            <a:extLst>
              <a:ext uri="{FF2B5EF4-FFF2-40B4-BE49-F238E27FC236}">
                <a16:creationId xmlns:a16="http://schemas.microsoft.com/office/drawing/2014/main" id="{D6C0B68E-F530-FEB4-FCAD-5E4BD31BD74A}"/>
              </a:ext>
            </a:extLst>
          </p:cNvPr>
          <p:cNvSpPr txBox="1"/>
          <p:nvPr/>
        </p:nvSpPr>
        <p:spPr>
          <a:xfrm>
            <a:off x="439337" y="469238"/>
            <a:ext cx="816588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a:t>
            </a:r>
            <a:r>
              <a:rPr lang="fi-FI" sz="4400" b="1" dirty="0" err="1">
                <a:solidFill>
                  <a:prstClr val="white"/>
                </a:solidFill>
                <a:latin typeface="Lato" panose="020F0502020204030203" pitchFamily="34" charset="0"/>
                <a:ea typeface="Lato" panose="020F0502020204030203" pitchFamily="34" charset="0"/>
                <a:cs typeface="Lato" panose="020F0502020204030203" pitchFamily="34" charset="0"/>
              </a:rPr>
              <a:t>usta</a:t>
            </a:r>
            <a:endPar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Google Shape;763;p9">
            <a:extLst>
              <a:ext uri="{FF2B5EF4-FFF2-40B4-BE49-F238E27FC236}">
                <a16:creationId xmlns:a16="http://schemas.microsoft.com/office/drawing/2014/main" id="{32452C4C-E5D2-C1AA-E336-75BFDED1748E}"/>
              </a:ext>
            </a:extLst>
          </p:cNvPr>
          <p:cNvSpPr txBox="1"/>
          <p:nvPr/>
        </p:nvSpPr>
        <p:spPr>
          <a:xfrm>
            <a:off x="305099" y="1499668"/>
            <a:ext cx="8722488" cy="5509160"/>
          </a:xfrm>
          <a:prstGeom prst="rect">
            <a:avLst/>
          </a:prstGeom>
          <a:noFill/>
          <a:ln>
            <a:noFill/>
          </a:ln>
        </p:spPr>
        <p:txBody>
          <a:bodyPr spcFirstLastPara="1" wrap="square" lIns="91425" tIns="45700" rIns="91425" bIns="45700" anchor="t" anchorCtr="0">
            <a:spAutoFit/>
          </a:bodyPr>
          <a:lstStyle/>
          <a:p>
            <a:pPr marL="457200" lvl="0" indent="-355600" algn="l" rtl="0">
              <a:spcBef>
                <a:spcPts val="0"/>
              </a:spcBef>
              <a:spcAft>
                <a:spcPts val="0"/>
              </a:spcAft>
              <a:buClr>
                <a:schemeClr val="lt1"/>
              </a:buClr>
              <a:buSzPts val="2000"/>
              <a:buFont typeface="Lato"/>
              <a:buChar char="•"/>
            </a:pPr>
            <a:r>
              <a:rPr lang="fi-FI" sz="2200" dirty="0">
                <a:solidFill>
                  <a:schemeClr val="lt1"/>
                </a:solidFill>
                <a:latin typeface="Lato"/>
                <a:ea typeface="Lato"/>
                <a:cs typeface="Lato"/>
                <a:sym typeface="Lato"/>
              </a:rPr>
              <a:t>Helsinki, Espoo ja Vantaa solmivat yhteisen ekosysteemisopimuksen valtion kanssa 2021.</a:t>
            </a:r>
            <a:endParaRPr sz="2200" dirty="0">
              <a:solidFill>
                <a:schemeClr val="lt1"/>
              </a:solidFill>
              <a:latin typeface="Lato"/>
              <a:ea typeface="Lato"/>
              <a:cs typeface="Lato"/>
              <a:sym typeface="Lato"/>
            </a:endParaRPr>
          </a:p>
          <a:p>
            <a:pPr marL="457200" lvl="0" indent="0" algn="l" rtl="0">
              <a:spcBef>
                <a:spcPts val="0"/>
              </a:spcBef>
              <a:spcAft>
                <a:spcPts val="0"/>
              </a:spcAft>
              <a:buNone/>
            </a:pPr>
            <a:endParaRPr sz="2200" dirty="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fi-FI" sz="2200" dirty="0">
                <a:solidFill>
                  <a:schemeClr val="lt1"/>
                </a:solidFill>
                <a:latin typeface="Lato"/>
                <a:ea typeface="Lato"/>
                <a:cs typeface="Lato"/>
                <a:sym typeface="Lato"/>
              </a:rPr>
              <a:t>Hankkeilla vahvistetaan pääkaupunkiseudulle rakentuvaa kehitys- ja kokeiluympäristöjen verkostoa, innovaatio- ja osaamiskeskittymiä sekä yritysten liiketoimintaa kehittäviä palveluita.</a:t>
            </a:r>
            <a:endParaRPr sz="2200" dirty="0">
              <a:solidFill>
                <a:schemeClr val="lt1"/>
              </a:solidFill>
              <a:latin typeface="Lato"/>
              <a:ea typeface="Lato"/>
              <a:cs typeface="Lato"/>
              <a:sym typeface="Lato"/>
            </a:endParaRPr>
          </a:p>
          <a:p>
            <a:pPr marL="457200" lvl="0" indent="0" algn="l" rtl="0">
              <a:spcBef>
                <a:spcPts val="0"/>
              </a:spcBef>
              <a:spcAft>
                <a:spcPts val="0"/>
              </a:spcAft>
              <a:buNone/>
            </a:pPr>
            <a:endParaRPr sz="2200" dirty="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fi-FI" sz="2200" dirty="0">
                <a:solidFill>
                  <a:schemeClr val="lt1"/>
                </a:solidFill>
                <a:latin typeface="Lato"/>
                <a:ea typeface="Lato"/>
                <a:cs typeface="Lato"/>
                <a:sym typeface="Lato"/>
              </a:rPr>
              <a:t>Tavoitteena on pääkaupunkiseudun yhteinen hankeportfolio. Aiempia ohjelmia enemmän painotetaan kaupunkien, korkeakoulujen ja muiden kumppaneiden yhdessä rakentamia hankekokonaisuuksia.</a:t>
            </a:r>
            <a:endParaRPr sz="2200" dirty="0">
              <a:solidFill>
                <a:schemeClr val="lt1"/>
              </a:solidFill>
              <a:latin typeface="Lato"/>
              <a:ea typeface="Lato"/>
              <a:cs typeface="Lato"/>
              <a:sym typeface="Lato"/>
            </a:endParaRPr>
          </a:p>
          <a:p>
            <a:pPr marL="457200" lvl="0" indent="0" algn="l" rtl="0">
              <a:spcBef>
                <a:spcPts val="0"/>
              </a:spcBef>
              <a:spcAft>
                <a:spcPts val="0"/>
              </a:spcAft>
              <a:buNone/>
            </a:pPr>
            <a:endParaRPr sz="2200" dirty="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fi-FI" sz="2200" dirty="0">
                <a:solidFill>
                  <a:schemeClr val="lt1"/>
                </a:solidFill>
                <a:latin typeface="Lato"/>
                <a:ea typeface="Lato"/>
                <a:cs typeface="Lato"/>
                <a:sym typeface="Lato"/>
              </a:rPr>
              <a:t>Ohjelman rahoitusinstrumentteina ovat EAKR (ja ESR).</a:t>
            </a:r>
            <a:endParaRPr sz="2200" dirty="0">
              <a:solidFill>
                <a:schemeClr val="lt1"/>
              </a:solidFill>
              <a:latin typeface="Lato"/>
              <a:ea typeface="Lato"/>
              <a:cs typeface="Lato"/>
              <a:sym typeface="Lato"/>
            </a:endParaRPr>
          </a:p>
          <a:p>
            <a:pPr marL="0" lvl="0" indent="0" algn="l" rtl="0">
              <a:spcBef>
                <a:spcPts val="0"/>
              </a:spcBef>
              <a:spcAft>
                <a:spcPts val="0"/>
              </a:spcAft>
              <a:buNone/>
            </a:pPr>
            <a:endParaRPr sz="2200" dirty="0">
              <a:solidFill>
                <a:schemeClr val="lt1"/>
              </a:solidFill>
              <a:latin typeface="Lato"/>
              <a:ea typeface="Lato"/>
              <a:cs typeface="Lato"/>
              <a:sym typeface="Lato"/>
            </a:endParaRPr>
          </a:p>
          <a:p>
            <a:pPr marL="0" lvl="0" indent="0" algn="l" rtl="0">
              <a:spcBef>
                <a:spcPts val="0"/>
              </a:spcBef>
              <a:spcAft>
                <a:spcPts val="0"/>
              </a:spcAft>
              <a:buNone/>
            </a:pPr>
            <a:endParaRPr sz="2200" dirty="0">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9" y="914400"/>
            <a:ext cx="9751162"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31520"/>
            <a:endParaRPr lang="en-US" sz="1440">
              <a:solidFill>
                <a:prstClr val="white"/>
              </a:solidFill>
              <a:latin typeface="Calibri" panose="020F0502020204030204"/>
            </a:endParaRPr>
          </a:p>
        </p:txBody>
      </p:sp>
      <p:pic>
        <p:nvPicPr>
          <p:cNvPr id="9" name="Sisällön paikkamerkki 8" descr="Kuva, joka sisältää kohteen Grafiikka, muotoilu, taide&#10;&#10;Kuvaus luotu automaattisesti">
            <a:extLst>
              <a:ext uri="{FF2B5EF4-FFF2-40B4-BE49-F238E27FC236}">
                <a16:creationId xmlns:a16="http://schemas.microsoft.com/office/drawing/2014/main" id="{109CA6B4-1621-4AEF-2D04-DD9923EBAF39}"/>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t="43760"/>
          <a:stretch/>
        </p:blipFill>
        <p:spPr>
          <a:xfrm>
            <a:off x="3444240" y="3860528"/>
            <a:ext cx="6316980" cy="3552643"/>
          </a:xfrm>
          <a:prstGeom prst="rect">
            <a:avLst/>
          </a:prstGeom>
        </p:spPr>
      </p:pic>
      <p:sp>
        <p:nvSpPr>
          <p:cNvPr id="10" name="Tekstiruutu 9">
            <a:extLst>
              <a:ext uri="{FF2B5EF4-FFF2-40B4-BE49-F238E27FC236}">
                <a16:creationId xmlns:a16="http://schemas.microsoft.com/office/drawing/2014/main" id="{DF9F8EA1-0B9F-EB9C-CDE1-FD60460F7338}"/>
              </a:ext>
            </a:extLst>
          </p:cNvPr>
          <p:cNvSpPr txBox="1"/>
          <p:nvPr/>
        </p:nvSpPr>
        <p:spPr>
          <a:xfrm>
            <a:off x="3521456" y="930249"/>
            <a:ext cx="3858768" cy="634020"/>
          </a:xfrm>
          <a:prstGeom prst="rect">
            <a:avLst/>
          </a:prstGeom>
          <a:noFill/>
        </p:spPr>
        <p:txBody>
          <a:bodyPr wrap="square" rtlCol="0">
            <a:spAutoFit/>
          </a:bodyPr>
          <a:lstStyle/>
          <a:p>
            <a:pPr algn="l" defTabSz="731520" rtl="0"/>
            <a:r>
              <a:rPr lang="fi-FI" sz="3520" b="1" kern="1200" dirty="0">
                <a:solidFill>
                  <a:prstClr val="white"/>
                </a:solidFill>
                <a:latin typeface="Lato" panose="020F0502020204030203" pitchFamily="34" charset="0"/>
                <a:ea typeface="Lato" panose="020F0502020204030203" pitchFamily="34" charset="0"/>
                <a:cs typeface="Lato" panose="020F0502020204030203" pitchFamily="34" charset="0"/>
              </a:rPr>
              <a:t>DCIB</a:t>
            </a:r>
          </a:p>
        </p:txBody>
      </p:sp>
      <p:pic>
        <p:nvPicPr>
          <p:cNvPr id="2" name="Picture 1">
            <a:extLst>
              <a:ext uri="{FF2B5EF4-FFF2-40B4-BE49-F238E27FC236}">
                <a16:creationId xmlns:a16="http://schemas.microsoft.com/office/drawing/2014/main" id="{20EA5B55-001E-7885-D4C6-0E5750DF27C8}"/>
              </a:ext>
            </a:extLst>
          </p:cNvPr>
          <p:cNvPicPr>
            <a:picLocks noChangeAspect="1"/>
          </p:cNvPicPr>
          <p:nvPr/>
        </p:nvPicPr>
        <p:blipFill rotWithShape="1">
          <a:blip r:embed="rId3"/>
          <a:srcRect l="20636" r="57312" b="1"/>
          <a:stretch/>
        </p:blipFill>
        <p:spPr>
          <a:xfrm>
            <a:off x="-3358" y="914408"/>
            <a:ext cx="2781349" cy="5486392"/>
          </a:xfrm>
          <a:prstGeom prst="rect">
            <a:avLst/>
          </a:prstGeom>
        </p:spPr>
      </p:pic>
      <p:sp>
        <p:nvSpPr>
          <p:cNvPr id="4" name="Sisällön paikkamerkki 2">
            <a:extLst>
              <a:ext uri="{FF2B5EF4-FFF2-40B4-BE49-F238E27FC236}">
                <a16:creationId xmlns:a16="http://schemas.microsoft.com/office/drawing/2014/main" id="{461A17D1-5757-1753-FA6A-71623E80780C}"/>
              </a:ext>
            </a:extLst>
          </p:cNvPr>
          <p:cNvSpPr txBox="1">
            <a:spLocks/>
          </p:cNvSpPr>
          <p:nvPr/>
        </p:nvSpPr>
        <p:spPr>
          <a:xfrm>
            <a:off x="3444240" y="2496820"/>
            <a:ext cx="4013200" cy="3481070"/>
          </a:xfrm>
          <a:prstGeom prst="rect">
            <a:avLst/>
          </a:prstGeom>
        </p:spPr>
        <p:txBody>
          <a:bodyPr vert="horz" lIns="73152" tIns="36576" rIns="73152" bIns="3657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31520">
              <a:spcBef>
                <a:spcPts val="800"/>
              </a:spcBef>
              <a:buNone/>
            </a:pPr>
            <a:r>
              <a:rPr lang="fi-FI" sz="2880" dirty="0">
                <a:solidFill>
                  <a:prstClr val="black"/>
                </a:solidFill>
                <a:latin typeface="Aptos" panose="020B0004020202020204" pitchFamily="34" charset="0"/>
              </a:rPr>
              <a:t>Luovat alat kaipaavat uudenlaista osaamista ja enemmän monialaista, toimialarajat ylittävää yhteistyötä muuttuvien työolosuhteiden ja työtapojen myötä.</a:t>
            </a:r>
          </a:p>
          <a:p>
            <a:pPr marL="0" indent="0" defTabSz="731520">
              <a:spcBef>
                <a:spcPts val="800"/>
              </a:spcBef>
              <a:buNone/>
            </a:pPr>
            <a:endParaRPr lang="fi-FI" sz="224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16043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9" y="914400"/>
            <a:ext cx="9751162"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31520"/>
            <a:endParaRPr lang="en-US" sz="1440">
              <a:solidFill>
                <a:prstClr val="white"/>
              </a:solidFill>
              <a:latin typeface="Calibri" panose="020F0502020204030204"/>
            </a:endParaRPr>
          </a:p>
        </p:txBody>
      </p:sp>
      <p:pic>
        <p:nvPicPr>
          <p:cNvPr id="9" name="Sisällön paikkamerkki 8" descr="Kuva, joka sisältää kohteen Grafiikka, muotoilu, taide&#10;&#10;Kuvaus luotu automaattisesti">
            <a:extLst>
              <a:ext uri="{FF2B5EF4-FFF2-40B4-BE49-F238E27FC236}">
                <a16:creationId xmlns:a16="http://schemas.microsoft.com/office/drawing/2014/main" id="{109CA6B4-1621-4AEF-2D04-DD9923EBAF39}"/>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t="43760"/>
          <a:stretch/>
        </p:blipFill>
        <p:spPr>
          <a:xfrm>
            <a:off x="3436620" y="3762557"/>
            <a:ext cx="6316980" cy="3552643"/>
          </a:xfrm>
          <a:prstGeom prst="rect">
            <a:avLst/>
          </a:prstGeom>
        </p:spPr>
      </p:pic>
      <p:sp>
        <p:nvSpPr>
          <p:cNvPr id="10" name="Tekstiruutu 9">
            <a:extLst>
              <a:ext uri="{FF2B5EF4-FFF2-40B4-BE49-F238E27FC236}">
                <a16:creationId xmlns:a16="http://schemas.microsoft.com/office/drawing/2014/main" id="{DF9F8EA1-0B9F-EB9C-CDE1-FD60460F7338}"/>
              </a:ext>
            </a:extLst>
          </p:cNvPr>
          <p:cNvSpPr txBox="1"/>
          <p:nvPr/>
        </p:nvSpPr>
        <p:spPr>
          <a:xfrm>
            <a:off x="357632" y="725133"/>
            <a:ext cx="7087616" cy="634020"/>
          </a:xfrm>
          <a:prstGeom prst="rect">
            <a:avLst/>
          </a:prstGeom>
          <a:noFill/>
        </p:spPr>
        <p:txBody>
          <a:bodyPr wrap="square" rtlCol="0">
            <a:spAutoFit/>
          </a:bodyPr>
          <a:lstStyle/>
          <a:p>
            <a:pPr algn="l" defTabSz="731520" rtl="0"/>
            <a:r>
              <a:rPr lang="fi-FI" sz="3520" b="1" kern="1200" dirty="0">
                <a:solidFill>
                  <a:prstClr val="white"/>
                </a:solidFill>
                <a:latin typeface="Lato" panose="020F0502020204030203" pitchFamily="34" charset="0"/>
                <a:ea typeface="Lato" panose="020F0502020204030203" pitchFamily="34" charset="0"/>
                <a:cs typeface="Lato" panose="020F0502020204030203" pitchFamily="34" charset="0"/>
              </a:rPr>
              <a:t>DCIB</a:t>
            </a:r>
          </a:p>
        </p:txBody>
      </p:sp>
      <p:sp>
        <p:nvSpPr>
          <p:cNvPr id="3" name="Tekstiruutu 2">
            <a:extLst>
              <a:ext uri="{FF2B5EF4-FFF2-40B4-BE49-F238E27FC236}">
                <a16:creationId xmlns:a16="http://schemas.microsoft.com/office/drawing/2014/main" id="{CEA7E9FD-07CA-BFA2-9A53-7019D90F3C08}"/>
              </a:ext>
            </a:extLst>
          </p:cNvPr>
          <p:cNvSpPr txBox="1"/>
          <p:nvPr/>
        </p:nvSpPr>
        <p:spPr>
          <a:xfrm>
            <a:off x="357632" y="2676570"/>
            <a:ext cx="8491728" cy="2406813"/>
          </a:xfrm>
          <a:prstGeom prst="rect">
            <a:avLst/>
          </a:prstGeom>
          <a:noFill/>
        </p:spPr>
        <p:txBody>
          <a:bodyPr wrap="square" rtlCol="0">
            <a:spAutoFit/>
          </a:bodyPr>
          <a:lstStyle/>
          <a:p>
            <a:pPr algn="l" defTabSz="731520" rtl="0"/>
            <a:r>
              <a:rPr lang="fi-FI" sz="2240" kern="1200" dirty="0">
                <a:solidFill>
                  <a:srgbClr val="000000"/>
                </a:solidFill>
                <a:latin typeface="Aptos" panose="020B0004020202020204" pitchFamily="34" charset="0"/>
                <a:ea typeface="+mn-ea"/>
                <a:cs typeface="+mn-cs"/>
              </a:rPr>
              <a:t>Hankkeessa luodaan konkreettisia </a:t>
            </a:r>
            <a:r>
              <a:rPr lang="fi-FI" sz="2240" i="1" kern="1200" dirty="0">
                <a:solidFill>
                  <a:srgbClr val="000000"/>
                </a:solidFill>
                <a:latin typeface="Aptos" panose="020B0004020202020204" pitchFamily="34" charset="0"/>
                <a:ea typeface="+mn-ea"/>
                <a:cs typeface="+mn-cs"/>
              </a:rPr>
              <a:t>tuki- ja ohjaustoimia </a:t>
            </a:r>
            <a:r>
              <a:rPr lang="fi-FI" sz="2240" kern="1200" dirty="0">
                <a:solidFill>
                  <a:srgbClr val="000000"/>
                </a:solidFill>
                <a:latin typeface="Aptos" panose="020B0004020202020204" pitchFamily="34" charset="0"/>
                <a:ea typeface="+mn-ea"/>
                <a:cs typeface="+mn-cs"/>
              </a:rPr>
              <a:t>ja tuetaan menestystä vahvistavaa </a:t>
            </a:r>
            <a:r>
              <a:rPr lang="fi-FI" sz="2240" i="1" kern="1200" dirty="0">
                <a:solidFill>
                  <a:srgbClr val="000000"/>
                </a:solidFill>
                <a:latin typeface="Aptos" panose="020B0004020202020204" pitchFamily="34" charset="0"/>
                <a:ea typeface="+mn-ea"/>
                <a:cs typeface="+mn-cs"/>
              </a:rPr>
              <a:t>teknologista ja kestävän kehityksen osaamista </a:t>
            </a:r>
            <a:r>
              <a:rPr lang="fi-FI" sz="2240" kern="1200" dirty="0">
                <a:solidFill>
                  <a:srgbClr val="000000"/>
                </a:solidFill>
                <a:latin typeface="Aptos" panose="020B0004020202020204" pitchFamily="34" charset="0"/>
                <a:ea typeface="+mn-ea"/>
                <a:cs typeface="+mn-cs"/>
              </a:rPr>
              <a:t>aloittelevien ja kansainvälistä kasvua tavoittelevien </a:t>
            </a:r>
            <a:br>
              <a:rPr lang="fi-FI" sz="2240" kern="1200" dirty="0">
                <a:solidFill>
                  <a:srgbClr val="000000"/>
                </a:solidFill>
                <a:latin typeface="Aptos" panose="020B0004020202020204" pitchFamily="34" charset="0"/>
                <a:ea typeface="+mn-ea"/>
                <a:cs typeface="+mn-cs"/>
              </a:rPr>
            </a:br>
            <a:r>
              <a:rPr lang="fi-FI" sz="2240" b="1" kern="1200" dirty="0">
                <a:solidFill>
                  <a:srgbClr val="000000"/>
                </a:solidFill>
                <a:latin typeface="Aptos" panose="020B0004020202020204" pitchFamily="34" charset="0"/>
                <a:ea typeface="+mn-ea"/>
                <a:cs typeface="+mn-cs"/>
              </a:rPr>
              <a:t>digitaalisten luovien alojen (AV, audio, XR, peliala) </a:t>
            </a:r>
            <a:br>
              <a:rPr lang="fi-FI" sz="2240" kern="1200" dirty="0">
                <a:solidFill>
                  <a:srgbClr val="000000"/>
                </a:solidFill>
                <a:latin typeface="Aptos" panose="020B0004020202020204" pitchFamily="34" charset="0"/>
                <a:ea typeface="+mn-ea"/>
                <a:cs typeface="+mn-cs"/>
              </a:rPr>
            </a:br>
            <a:r>
              <a:rPr lang="fi-FI" sz="2240" kern="1200" dirty="0">
                <a:solidFill>
                  <a:srgbClr val="000000"/>
                </a:solidFill>
                <a:latin typeface="Aptos" panose="020B0004020202020204" pitchFamily="34" charset="0"/>
                <a:ea typeface="+mn-ea"/>
                <a:cs typeface="+mn-cs"/>
              </a:rPr>
              <a:t>yritysten </a:t>
            </a:r>
            <a:r>
              <a:rPr lang="fi-FI" sz="2240" i="1" kern="1200" dirty="0">
                <a:solidFill>
                  <a:srgbClr val="000000"/>
                </a:solidFill>
                <a:latin typeface="Aptos" panose="020B0004020202020204" pitchFamily="34" charset="0"/>
                <a:ea typeface="+mn-ea"/>
                <a:cs typeface="+mn-cs"/>
              </a:rPr>
              <a:t>liiketoiminnan tehostamiseksi </a:t>
            </a:r>
            <a:r>
              <a:rPr lang="fi-FI" sz="2240" kern="1200" dirty="0">
                <a:solidFill>
                  <a:srgbClr val="000000"/>
                </a:solidFill>
                <a:latin typeface="Aptos" panose="020B0004020202020204" pitchFamily="34" charset="0"/>
                <a:ea typeface="+mn-ea"/>
                <a:cs typeface="+mn-cs"/>
              </a:rPr>
              <a:t>ja </a:t>
            </a:r>
            <a:r>
              <a:rPr lang="fi-FI" sz="2240" i="1" kern="1200" dirty="0">
                <a:solidFill>
                  <a:srgbClr val="000000"/>
                </a:solidFill>
                <a:latin typeface="Aptos" panose="020B0004020202020204" pitchFamily="34" charset="0"/>
                <a:ea typeface="+mn-ea"/>
                <a:cs typeface="+mn-cs"/>
              </a:rPr>
              <a:t>tuotannon </a:t>
            </a:r>
          </a:p>
          <a:p>
            <a:pPr algn="l" defTabSz="731520" rtl="0"/>
            <a:r>
              <a:rPr lang="fi-FI" sz="2240" i="1" kern="1200" dirty="0">
                <a:solidFill>
                  <a:srgbClr val="000000"/>
                </a:solidFill>
                <a:latin typeface="Aptos" panose="020B0004020202020204" pitchFamily="34" charset="0"/>
                <a:ea typeface="+mn-ea"/>
                <a:cs typeface="+mn-cs"/>
              </a:rPr>
              <a:t>kasvattamiseksi.</a:t>
            </a:r>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11622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9" y="914400"/>
            <a:ext cx="9751162"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31520"/>
            <a:endParaRPr lang="en-US" sz="1440">
              <a:solidFill>
                <a:prstClr val="white"/>
              </a:solidFill>
              <a:latin typeface="Calibri" panose="020F0502020204030204"/>
            </a:endParaRPr>
          </a:p>
        </p:txBody>
      </p:sp>
      <p:pic>
        <p:nvPicPr>
          <p:cNvPr id="9" name="Sisällön paikkamerkki 8" descr="Kuva, joka sisältää kohteen Grafiikka, muotoilu, taide&#10;&#10;Kuvaus luotu automaattisesti">
            <a:extLst>
              <a:ext uri="{FF2B5EF4-FFF2-40B4-BE49-F238E27FC236}">
                <a16:creationId xmlns:a16="http://schemas.microsoft.com/office/drawing/2014/main" id="{109CA6B4-1621-4AEF-2D04-DD9923EBAF39}"/>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t="43760"/>
          <a:stretch/>
        </p:blipFill>
        <p:spPr>
          <a:xfrm>
            <a:off x="3435401" y="3849642"/>
            <a:ext cx="6316980" cy="3552643"/>
          </a:xfrm>
          <a:prstGeom prst="rect">
            <a:avLst/>
          </a:prstGeom>
        </p:spPr>
      </p:pic>
      <p:sp>
        <p:nvSpPr>
          <p:cNvPr id="10" name="Tekstiruutu 9">
            <a:extLst>
              <a:ext uri="{FF2B5EF4-FFF2-40B4-BE49-F238E27FC236}">
                <a16:creationId xmlns:a16="http://schemas.microsoft.com/office/drawing/2014/main" id="{DF9F8EA1-0B9F-EB9C-CDE1-FD60460F7338}"/>
              </a:ext>
            </a:extLst>
          </p:cNvPr>
          <p:cNvSpPr txBox="1"/>
          <p:nvPr/>
        </p:nvSpPr>
        <p:spPr>
          <a:xfrm>
            <a:off x="357632" y="597390"/>
            <a:ext cx="7087616" cy="634020"/>
          </a:xfrm>
          <a:prstGeom prst="rect">
            <a:avLst/>
          </a:prstGeom>
          <a:noFill/>
        </p:spPr>
        <p:txBody>
          <a:bodyPr wrap="square" rtlCol="0">
            <a:spAutoFit/>
          </a:bodyPr>
          <a:lstStyle/>
          <a:p>
            <a:pPr algn="l" defTabSz="731520" rtl="0"/>
            <a:r>
              <a:rPr lang="fi-FI" sz="3520" b="1" kern="1200" dirty="0">
                <a:solidFill>
                  <a:prstClr val="white"/>
                </a:solidFill>
                <a:latin typeface="Lato" panose="020F0502020204030203" pitchFamily="34" charset="0"/>
                <a:ea typeface="Lato" panose="020F0502020204030203" pitchFamily="34" charset="0"/>
                <a:cs typeface="Lato" panose="020F0502020204030203" pitchFamily="34" charset="0"/>
              </a:rPr>
              <a:t>DCIB</a:t>
            </a:r>
          </a:p>
        </p:txBody>
      </p:sp>
      <p:sp>
        <p:nvSpPr>
          <p:cNvPr id="3" name="Tekstiruutu 2">
            <a:extLst>
              <a:ext uri="{FF2B5EF4-FFF2-40B4-BE49-F238E27FC236}">
                <a16:creationId xmlns:a16="http://schemas.microsoft.com/office/drawing/2014/main" id="{CEA7E9FD-07CA-BFA2-9A53-7019D90F3C08}"/>
              </a:ext>
            </a:extLst>
          </p:cNvPr>
          <p:cNvSpPr txBox="1"/>
          <p:nvPr/>
        </p:nvSpPr>
        <p:spPr>
          <a:xfrm>
            <a:off x="357632" y="2759457"/>
            <a:ext cx="8430768" cy="3607654"/>
          </a:xfrm>
          <a:prstGeom prst="rect">
            <a:avLst/>
          </a:prstGeom>
          <a:noFill/>
        </p:spPr>
        <p:txBody>
          <a:bodyPr wrap="square" rtlCol="0">
            <a:spAutoFit/>
          </a:bodyPr>
          <a:lstStyle/>
          <a:p>
            <a:pPr algn="l" defTabSz="731520" rtl="0">
              <a:spcBef>
                <a:spcPts val="480"/>
              </a:spcBef>
            </a:pPr>
            <a:r>
              <a:rPr lang="fi-FI" sz="2240" kern="1200" dirty="0">
                <a:solidFill>
                  <a:prstClr val="black"/>
                </a:solidFill>
                <a:latin typeface="Aptos" panose="020B0004020202020204" pitchFamily="34" charset="0"/>
                <a:ea typeface="+mn-ea"/>
                <a:cs typeface="+mn-cs"/>
              </a:rPr>
              <a:t>Hankkeen tavoitteina on vahvistaa ja edistää</a:t>
            </a:r>
          </a:p>
          <a:p>
            <a:pPr marL="365760" indent="-365760" algn="l" defTabSz="731520" rtl="0">
              <a:spcBef>
                <a:spcPts val="480"/>
              </a:spcBef>
              <a:spcAft>
                <a:spcPts val="240"/>
              </a:spcAft>
              <a:buFont typeface="Arial" panose="020B0604020202020204" pitchFamily="34" charset="0"/>
              <a:buChar char="•"/>
            </a:pPr>
            <a:r>
              <a:rPr lang="fi-FI" sz="2240" kern="1200" dirty="0">
                <a:solidFill>
                  <a:prstClr val="black"/>
                </a:solidFill>
                <a:latin typeface="Aptos" panose="020B0004020202020204" pitchFamily="34" charset="0"/>
                <a:ea typeface="+mn-ea"/>
                <a:cs typeface="+mn-cs"/>
              </a:rPr>
              <a:t> digitaalisten ja luovien alojen yhteistyötä ja yhteiskehittämistä;</a:t>
            </a:r>
          </a:p>
          <a:p>
            <a:pPr marL="365760" indent="-365760" algn="l" defTabSz="731520" rtl="0">
              <a:spcAft>
                <a:spcPts val="240"/>
              </a:spcAft>
              <a:buFont typeface="Arial" panose="020B0604020202020204" pitchFamily="34" charset="0"/>
              <a:buChar char="•"/>
            </a:pPr>
            <a:r>
              <a:rPr lang="fi-FI" sz="2240" kern="1200" dirty="0">
                <a:solidFill>
                  <a:prstClr val="black"/>
                </a:solidFill>
                <a:latin typeface="Aptos" panose="020B0004020202020204" pitchFamily="34" charset="0"/>
                <a:ea typeface="+mn-ea"/>
                <a:cs typeface="+mn-cs"/>
              </a:rPr>
              <a:t> uusien teknologioiden laajempaa hyödyntämistä luovilla ja muilla aloilla (cross-</a:t>
            </a:r>
            <a:r>
              <a:rPr lang="fi-FI" sz="2240" kern="1200" dirty="0" err="1">
                <a:solidFill>
                  <a:prstClr val="black"/>
                </a:solidFill>
                <a:latin typeface="Aptos" panose="020B0004020202020204" pitchFamily="34" charset="0"/>
                <a:ea typeface="+mn-ea"/>
                <a:cs typeface="+mn-cs"/>
              </a:rPr>
              <a:t>sector</a:t>
            </a:r>
            <a:r>
              <a:rPr lang="fi-FI" sz="2240" kern="1200" dirty="0">
                <a:solidFill>
                  <a:prstClr val="black"/>
                </a:solidFill>
                <a:latin typeface="Aptos" panose="020B0004020202020204" pitchFamily="34" charset="0"/>
                <a:ea typeface="+mn-ea"/>
                <a:cs typeface="+mn-cs"/>
              </a:rPr>
              <a:t> / cross-media);</a:t>
            </a:r>
          </a:p>
          <a:p>
            <a:pPr marL="365760" indent="-365760" algn="l" defTabSz="731520" rtl="0">
              <a:spcAft>
                <a:spcPts val="240"/>
              </a:spcAft>
              <a:buFont typeface="Arial" panose="020B0604020202020204" pitchFamily="34" charset="0"/>
              <a:buChar char="•"/>
            </a:pPr>
            <a:r>
              <a:rPr lang="fi-FI" sz="2240" kern="1200" dirty="0">
                <a:solidFill>
                  <a:prstClr val="black"/>
                </a:solidFill>
                <a:latin typeface="Aptos" panose="020B0004020202020204" pitchFamily="34" charset="0"/>
                <a:ea typeface="+mn-ea"/>
                <a:cs typeface="+mn-cs"/>
              </a:rPr>
              <a:t> kestävien uusien liiketoimintaa, kasvua ja osaamista edistävien toimintatapojen ja ratkaisujen kehittämistä, soveltamista ja käyttöönottoa yrityksissä: sekä</a:t>
            </a:r>
          </a:p>
          <a:p>
            <a:pPr marL="365760" indent="-365760" algn="l" defTabSz="731520" rtl="0">
              <a:spcAft>
                <a:spcPts val="240"/>
              </a:spcAft>
              <a:buFont typeface="Arial" panose="020B0604020202020204" pitchFamily="34" charset="0"/>
              <a:buChar char="•"/>
            </a:pPr>
            <a:r>
              <a:rPr lang="fi-FI" sz="2240" kern="1200" dirty="0">
                <a:solidFill>
                  <a:prstClr val="black"/>
                </a:solidFill>
                <a:latin typeface="Aptos" panose="020B0004020202020204" pitchFamily="34" charset="0"/>
                <a:ea typeface="+mn-ea"/>
                <a:cs typeface="+mn-cs"/>
              </a:rPr>
              <a:t> avoimen ja </a:t>
            </a:r>
            <a:r>
              <a:rPr lang="fi-FI" sz="2240" kern="1200" dirty="0" err="1">
                <a:solidFill>
                  <a:prstClr val="black"/>
                </a:solidFill>
                <a:latin typeface="Aptos" panose="020B0004020202020204" pitchFamily="34" charset="0"/>
                <a:ea typeface="+mn-ea"/>
                <a:cs typeface="+mn-cs"/>
              </a:rPr>
              <a:t>luvitetun</a:t>
            </a:r>
            <a:r>
              <a:rPr lang="fi-FI" sz="2240" kern="1200" dirty="0">
                <a:solidFill>
                  <a:prstClr val="black"/>
                </a:solidFill>
                <a:latin typeface="Aptos" panose="020B0004020202020204" pitchFamily="34" charset="0"/>
                <a:ea typeface="+mn-ea"/>
                <a:cs typeface="+mn-cs"/>
              </a:rPr>
              <a:t> </a:t>
            </a:r>
            <a:r>
              <a:rPr lang="fi-FI" sz="2240" kern="1200" dirty="0" err="1">
                <a:solidFill>
                  <a:prstClr val="black"/>
                </a:solidFill>
                <a:latin typeface="Aptos" panose="020B0004020202020204" pitchFamily="34" charset="0"/>
                <a:ea typeface="+mn-ea"/>
                <a:cs typeface="+mn-cs"/>
              </a:rPr>
              <a:t>IP:n</a:t>
            </a:r>
            <a:r>
              <a:rPr lang="fi-FI" sz="2240" kern="1200" dirty="0">
                <a:solidFill>
                  <a:prstClr val="black"/>
                </a:solidFill>
                <a:latin typeface="Aptos" panose="020B0004020202020204" pitchFamily="34" charset="0"/>
                <a:ea typeface="+mn-ea"/>
                <a:cs typeface="+mn-cs"/>
              </a:rPr>
              <a:t> ja datan hyödyntämistä yritystoiminnassa</a:t>
            </a: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77125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9" y="914400"/>
            <a:ext cx="9751162"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31520"/>
            <a:endParaRPr lang="en-US" sz="1440">
              <a:solidFill>
                <a:prstClr val="white"/>
              </a:solidFill>
              <a:latin typeface="Calibri" panose="020F0502020204030204"/>
            </a:endParaRPr>
          </a:p>
        </p:txBody>
      </p:sp>
      <p:sp>
        <p:nvSpPr>
          <p:cNvPr id="10" name="Tekstiruutu 9">
            <a:extLst>
              <a:ext uri="{FF2B5EF4-FFF2-40B4-BE49-F238E27FC236}">
                <a16:creationId xmlns:a16="http://schemas.microsoft.com/office/drawing/2014/main" id="{DF9F8EA1-0B9F-EB9C-CDE1-FD60460F7338}"/>
              </a:ext>
            </a:extLst>
          </p:cNvPr>
          <p:cNvSpPr txBox="1"/>
          <p:nvPr/>
        </p:nvSpPr>
        <p:spPr>
          <a:xfrm>
            <a:off x="5100321" y="597390"/>
            <a:ext cx="3858768" cy="634020"/>
          </a:xfrm>
          <a:prstGeom prst="rect">
            <a:avLst/>
          </a:prstGeom>
          <a:noFill/>
        </p:spPr>
        <p:txBody>
          <a:bodyPr wrap="square" rtlCol="0">
            <a:spAutoFit/>
          </a:bodyPr>
          <a:lstStyle/>
          <a:p>
            <a:pPr algn="l" defTabSz="731520" rtl="0"/>
            <a:r>
              <a:rPr lang="fi-FI" sz="3520" b="1" kern="1200" dirty="0">
                <a:solidFill>
                  <a:prstClr val="white"/>
                </a:solidFill>
                <a:latin typeface="Lato" panose="020F0502020204030203" pitchFamily="34" charset="0"/>
                <a:ea typeface="Lato" panose="020F0502020204030203" pitchFamily="34" charset="0"/>
                <a:cs typeface="Lato" panose="020F0502020204030203" pitchFamily="34" charset="0"/>
              </a:rPr>
              <a:t>DCIB</a:t>
            </a:r>
          </a:p>
        </p:txBody>
      </p:sp>
      <p:sp>
        <p:nvSpPr>
          <p:cNvPr id="4" name="Sisällön paikkamerkki 2">
            <a:extLst>
              <a:ext uri="{FF2B5EF4-FFF2-40B4-BE49-F238E27FC236}">
                <a16:creationId xmlns:a16="http://schemas.microsoft.com/office/drawing/2014/main" id="{461A17D1-5757-1753-FA6A-71623E80780C}"/>
              </a:ext>
            </a:extLst>
          </p:cNvPr>
          <p:cNvSpPr txBox="1">
            <a:spLocks/>
          </p:cNvSpPr>
          <p:nvPr/>
        </p:nvSpPr>
        <p:spPr>
          <a:xfrm>
            <a:off x="5100322" y="2553009"/>
            <a:ext cx="4338318" cy="3654751"/>
          </a:xfrm>
          <a:prstGeom prst="rect">
            <a:avLst/>
          </a:prstGeom>
        </p:spPr>
        <p:txBody>
          <a:bodyPr vert="horz" lIns="73152" tIns="36576" rIns="73152" bIns="36576"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31520">
              <a:lnSpc>
                <a:spcPct val="110000"/>
              </a:lnSpc>
              <a:spcBef>
                <a:spcPts val="800"/>
              </a:spcBef>
              <a:buNone/>
            </a:pPr>
            <a:r>
              <a:rPr lang="fi-FI" sz="2240" dirty="0">
                <a:solidFill>
                  <a:prstClr val="black"/>
                </a:solidFill>
                <a:latin typeface="Aptos" panose="020B0004020202020204" pitchFamily="34" charset="0"/>
              </a:rPr>
              <a:t>Ohjelmia / pilotteja: </a:t>
            </a:r>
          </a:p>
          <a:p>
            <a:pPr marL="548640" lvl="1" indent="-182880" defTabSz="731520">
              <a:lnSpc>
                <a:spcPct val="110000"/>
              </a:lnSpc>
              <a:spcBef>
                <a:spcPts val="400"/>
              </a:spcBef>
            </a:pPr>
            <a:r>
              <a:rPr lang="fi-FI" sz="2240" dirty="0">
                <a:solidFill>
                  <a:prstClr val="black"/>
                </a:solidFill>
                <a:latin typeface="Aptos" panose="020B0004020202020204" pitchFamily="34" charset="0"/>
              </a:rPr>
              <a:t>Virtuaalituotanto</a:t>
            </a:r>
          </a:p>
          <a:p>
            <a:pPr marL="548640" lvl="1" indent="-182880" defTabSz="731520">
              <a:lnSpc>
                <a:spcPct val="110000"/>
              </a:lnSpc>
              <a:spcBef>
                <a:spcPts val="400"/>
              </a:spcBef>
            </a:pPr>
            <a:r>
              <a:rPr lang="fi-FI" sz="2240" dirty="0">
                <a:solidFill>
                  <a:prstClr val="black"/>
                </a:solidFill>
                <a:latin typeface="Aptos" panose="020B0004020202020204" pitchFamily="34" charset="0"/>
              </a:rPr>
              <a:t>Kestävyyskoordinaattori</a:t>
            </a:r>
          </a:p>
          <a:p>
            <a:pPr marL="548640" lvl="1" indent="-182880" defTabSz="731520">
              <a:lnSpc>
                <a:spcPct val="110000"/>
              </a:lnSpc>
              <a:spcBef>
                <a:spcPts val="400"/>
              </a:spcBef>
            </a:pPr>
            <a:r>
              <a:rPr lang="fi-FI" sz="2240" dirty="0">
                <a:solidFill>
                  <a:prstClr val="black"/>
                </a:solidFill>
                <a:latin typeface="Aptos" panose="020B0004020202020204" pitchFamily="34" charset="0"/>
              </a:rPr>
              <a:t>90 Day Finn, Digital </a:t>
            </a:r>
            <a:r>
              <a:rPr lang="fi-FI" sz="2240" dirty="0" err="1">
                <a:solidFill>
                  <a:prstClr val="black"/>
                </a:solidFill>
                <a:latin typeface="Aptos" panose="020B0004020202020204" pitchFamily="34" charset="0"/>
              </a:rPr>
              <a:t>Creatives</a:t>
            </a:r>
            <a:endParaRPr lang="fi-FI" sz="2240" dirty="0">
              <a:solidFill>
                <a:prstClr val="black"/>
              </a:solidFill>
              <a:latin typeface="Aptos" panose="020B0004020202020204" pitchFamily="34" charset="0"/>
            </a:endParaRPr>
          </a:p>
          <a:p>
            <a:pPr marL="548640" lvl="1" indent="-182880" defTabSz="731520">
              <a:lnSpc>
                <a:spcPct val="110000"/>
              </a:lnSpc>
              <a:spcBef>
                <a:spcPts val="400"/>
              </a:spcBef>
            </a:pPr>
            <a:r>
              <a:rPr lang="fi-FI" sz="2240" dirty="0">
                <a:solidFill>
                  <a:prstClr val="black"/>
                </a:solidFill>
                <a:latin typeface="Aptos" panose="020B0004020202020204" pitchFamily="34" charset="0"/>
              </a:rPr>
              <a:t>Luovien alojen asiantuntija- &amp; mentoripalveluita</a:t>
            </a:r>
          </a:p>
          <a:p>
            <a:pPr marL="548640" lvl="1" indent="-182880" defTabSz="731520">
              <a:lnSpc>
                <a:spcPct val="110000"/>
              </a:lnSpc>
              <a:spcBef>
                <a:spcPts val="400"/>
              </a:spcBef>
            </a:pPr>
            <a:r>
              <a:rPr lang="fi-FI" sz="2240" dirty="0">
                <a:solidFill>
                  <a:prstClr val="black"/>
                </a:solidFill>
                <a:latin typeface="Aptos" panose="020B0004020202020204" pitchFamily="34" charset="0"/>
              </a:rPr>
              <a:t>AV-alan sisällöntuotanto ja tuotekehittely – johtamis- ja tuotekehitysosaaminen</a:t>
            </a:r>
          </a:p>
        </p:txBody>
      </p:sp>
      <p:pic>
        <p:nvPicPr>
          <p:cNvPr id="3" name="Picture 2" descr="A scene from a movie&#10;&#10;Description automatically generated">
            <a:extLst>
              <a:ext uri="{FF2B5EF4-FFF2-40B4-BE49-F238E27FC236}">
                <a16:creationId xmlns:a16="http://schemas.microsoft.com/office/drawing/2014/main" id="{DFA7493D-66F8-031B-CBC6-CB77CB433044}"/>
              </a:ext>
            </a:extLst>
          </p:cNvPr>
          <p:cNvPicPr>
            <a:picLocks noChangeAspect="1"/>
          </p:cNvPicPr>
          <p:nvPr/>
        </p:nvPicPr>
        <p:blipFill rotWithShape="1">
          <a:blip r:embed="rId2"/>
          <a:srcRect l="31954" r="18000"/>
          <a:stretch/>
        </p:blipFill>
        <p:spPr>
          <a:xfrm>
            <a:off x="-3357" y="914408"/>
            <a:ext cx="4656638" cy="5486392"/>
          </a:xfrm>
          <a:prstGeom prst="rect">
            <a:avLst/>
          </a:prstGeom>
        </p:spPr>
      </p:pic>
    </p:spTree>
    <p:extLst>
      <p:ext uri="{BB962C8B-B14F-4D97-AF65-F5344CB8AC3E}">
        <p14:creationId xmlns:p14="http://schemas.microsoft.com/office/powerpoint/2010/main" val="199754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9" y="914400"/>
            <a:ext cx="9751162"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31520"/>
            <a:endParaRPr lang="en-US" sz="1440">
              <a:solidFill>
                <a:prstClr val="white"/>
              </a:solidFill>
              <a:latin typeface="Calibri" panose="020F0502020204030204"/>
            </a:endParaRPr>
          </a:p>
        </p:txBody>
      </p:sp>
      <p:sp>
        <p:nvSpPr>
          <p:cNvPr id="10" name="Tekstiruutu 9">
            <a:extLst>
              <a:ext uri="{FF2B5EF4-FFF2-40B4-BE49-F238E27FC236}">
                <a16:creationId xmlns:a16="http://schemas.microsoft.com/office/drawing/2014/main" id="{DF9F8EA1-0B9F-EB9C-CDE1-FD60460F7338}"/>
              </a:ext>
            </a:extLst>
          </p:cNvPr>
          <p:cNvSpPr txBox="1"/>
          <p:nvPr/>
        </p:nvSpPr>
        <p:spPr>
          <a:xfrm>
            <a:off x="5100321" y="728181"/>
            <a:ext cx="3858768" cy="634020"/>
          </a:xfrm>
          <a:prstGeom prst="rect">
            <a:avLst/>
          </a:prstGeom>
          <a:noFill/>
        </p:spPr>
        <p:txBody>
          <a:bodyPr wrap="square" rtlCol="0">
            <a:spAutoFit/>
          </a:bodyPr>
          <a:lstStyle/>
          <a:p>
            <a:pPr algn="l" defTabSz="731520" rtl="0"/>
            <a:r>
              <a:rPr lang="fi-FI" sz="3520" b="1" kern="1200" dirty="0">
                <a:solidFill>
                  <a:prstClr val="white"/>
                </a:solidFill>
                <a:latin typeface="Lato" panose="020F0502020204030203" pitchFamily="34" charset="0"/>
                <a:ea typeface="Lato" panose="020F0502020204030203" pitchFamily="34" charset="0"/>
                <a:cs typeface="Lato" panose="020F0502020204030203" pitchFamily="34" charset="0"/>
              </a:rPr>
              <a:t>DCIB</a:t>
            </a:r>
          </a:p>
        </p:txBody>
      </p:sp>
      <p:sp>
        <p:nvSpPr>
          <p:cNvPr id="4" name="Sisällön paikkamerkki 2">
            <a:extLst>
              <a:ext uri="{FF2B5EF4-FFF2-40B4-BE49-F238E27FC236}">
                <a16:creationId xmlns:a16="http://schemas.microsoft.com/office/drawing/2014/main" id="{461A17D1-5757-1753-FA6A-71623E80780C}"/>
              </a:ext>
            </a:extLst>
          </p:cNvPr>
          <p:cNvSpPr txBox="1">
            <a:spLocks/>
          </p:cNvSpPr>
          <p:nvPr/>
        </p:nvSpPr>
        <p:spPr>
          <a:xfrm>
            <a:off x="5100322" y="2553009"/>
            <a:ext cx="4338318" cy="3156912"/>
          </a:xfrm>
          <a:prstGeom prst="rect">
            <a:avLst/>
          </a:prstGeom>
        </p:spPr>
        <p:txBody>
          <a:bodyPr vert="horz" lIns="73152" tIns="36576" rIns="73152" bIns="3657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31520">
              <a:lnSpc>
                <a:spcPct val="110000"/>
              </a:lnSpc>
              <a:spcBef>
                <a:spcPts val="800"/>
              </a:spcBef>
              <a:buNone/>
            </a:pPr>
            <a:r>
              <a:rPr lang="fi-FI" sz="2240" dirty="0">
                <a:solidFill>
                  <a:prstClr val="black"/>
                </a:solidFill>
                <a:latin typeface="Aptos" panose="020B0004020202020204" pitchFamily="34" charset="0"/>
              </a:rPr>
              <a:t>Tapahtumia: </a:t>
            </a:r>
          </a:p>
          <a:p>
            <a:pPr marL="548640" lvl="1" indent="-182880" defTabSz="731520">
              <a:lnSpc>
                <a:spcPct val="110000"/>
              </a:lnSpc>
              <a:spcBef>
                <a:spcPts val="400"/>
              </a:spcBef>
            </a:pPr>
            <a:r>
              <a:rPr lang="fi-FI" sz="2240" dirty="0">
                <a:solidFill>
                  <a:prstClr val="black"/>
                </a:solidFill>
                <a:latin typeface="Aptos" panose="020B0004020202020204" pitchFamily="34" charset="0"/>
              </a:rPr>
              <a:t>Arts &amp; Science Innovation Biennaali (-24)</a:t>
            </a:r>
          </a:p>
          <a:p>
            <a:pPr marL="548640" lvl="1" indent="-182880" defTabSz="731520">
              <a:lnSpc>
                <a:spcPct val="110000"/>
              </a:lnSpc>
              <a:spcBef>
                <a:spcPts val="400"/>
              </a:spcBef>
            </a:pPr>
            <a:r>
              <a:rPr lang="fi-FI" sz="2240" dirty="0">
                <a:solidFill>
                  <a:prstClr val="black"/>
                </a:solidFill>
                <a:latin typeface="Aptos" panose="020B0004020202020204" pitchFamily="34" charset="0"/>
              </a:rPr>
              <a:t>Tulevaisuusfoorumit (06/24)</a:t>
            </a:r>
          </a:p>
          <a:p>
            <a:pPr marL="548640" lvl="1" indent="-182880" defTabSz="731520">
              <a:lnSpc>
                <a:spcPct val="110000"/>
              </a:lnSpc>
              <a:spcBef>
                <a:spcPts val="400"/>
              </a:spcBef>
            </a:pPr>
            <a:r>
              <a:rPr lang="fi-FI" sz="2240" dirty="0">
                <a:solidFill>
                  <a:prstClr val="black"/>
                </a:solidFill>
                <a:latin typeface="Aptos" panose="020B0004020202020204" pitchFamily="34" charset="0"/>
              </a:rPr>
              <a:t>Duunitori Arabiassa (02/24)</a:t>
            </a:r>
          </a:p>
          <a:p>
            <a:pPr marL="548640" lvl="1" indent="-182880" defTabSz="731520">
              <a:lnSpc>
                <a:spcPct val="110000"/>
              </a:lnSpc>
              <a:spcBef>
                <a:spcPts val="400"/>
              </a:spcBef>
            </a:pPr>
            <a:r>
              <a:rPr lang="fi-FI" sz="2240" dirty="0" err="1">
                <a:solidFill>
                  <a:prstClr val="black"/>
                </a:solidFill>
                <a:latin typeface="Aptos" panose="020B0004020202020204" pitchFamily="34" charset="0"/>
              </a:rPr>
              <a:t>Round</a:t>
            </a:r>
            <a:r>
              <a:rPr lang="fi-FI" sz="2240" dirty="0">
                <a:solidFill>
                  <a:prstClr val="black"/>
                </a:solidFill>
                <a:latin typeface="Aptos" panose="020B0004020202020204" pitchFamily="34" charset="0"/>
              </a:rPr>
              <a:t> </a:t>
            </a:r>
            <a:r>
              <a:rPr lang="fi-FI" sz="2240" dirty="0" err="1">
                <a:solidFill>
                  <a:prstClr val="black"/>
                </a:solidFill>
                <a:latin typeface="Aptos" panose="020B0004020202020204" pitchFamily="34" charset="0"/>
              </a:rPr>
              <a:t>Table</a:t>
            </a:r>
            <a:r>
              <a:rPr lang="fi-FI" sz="2240" dirty="0">
                <a:solidFill>
                  <a:prstClr val="black"/>
                </a:solidFill>
                <a:latin typeface="Aptos" panose="020B0004020202020204" pitchFamily="34" charset="0"/>
              </a:rPr>
              <a:t> keskustelut (-24)</a:t>
            </a:r>
          </a:p>
          <a:p>
            <a:pPr marL="548640" lvl="1" indent="-182880" defTabSz="731520">
              <a:lnSpc>
                <a:spcPct val="110000"/>
              </a:lnSpc>
              <a:spcBef>
                <a:spcPts val="400"/>
              </a:spcBef>
            </a:pPr>
            <a:r>
              <a:rPr lang="fi-FI" sz="2240" dirty="0" err="1">
                <a:solidFill>
                  <a:prstClr val="black"/>
                </a:solidFill>
                <a:latin typeface="Aptos" panose="020B0004020202020204" pitchFamily="34" charset="0"/>
              </a:rPr>
              <a:t>HeTKInen</a:t>
            </a:r>
            <a:r>
              <a:rPr lang="fi-FI" sz="2240" dirty="0">
                <a:solidFill>
                  <a:prstClr val="black"/>
                </a:solidFill>
                <a:latin typeface="Aptos" panose="020B0004020202020204" pitchFamily="34" charset="0"/>
              </a:rPr>
              <a:t> (-24)</a:t>
            </a:r>
          </a:p>
        </p:txBody>
      </p:sp>
      <p:pic>
        <p:nvPicPr>
          <p:cNvPr id="3" name="Picture 2" descr="A scene from a movie&#10;&#10;Description automatically generated">
            <a:extLst>
              <a:ext uri="{FF2B5EF4-FFF2-40B4-BE49-F238E27FC236}">
                <a16:creationId xmlns:a16="http://schemas.microsoft.com/office/drawing/2014/main" id="{DFA7493D-66F8-031B-CBC6-CB77CB433044}"/>
              </a:ext>
            </a:extLst>
          </p:cNvPr>
          <p:cNvPicPr>
            <a:picLocks noChangeAspect="1"/>
          </p:cNvPicPr>
          <p:nvPr/>
        </p:nvPicPr>
        <p:blipFill rotWithShape="1">
          <a:blip r:embed="rId2"/>
          <a:srcRect l="31954" r="18000"/>
          <a:stretch/>
        </p:blipFill>
        <p:spPr>
          <a:xfrm>
            <a:off x="-3357" y="914408"/>
            <a:ext cx="4656638" cy="5486392"/>
          </a:xfrm>
          <a:prstGeom prst="rect">
            <a:avLst/>
          </a:prstGeom>
        </p:spPr>
      </p:pic>
      <p:pic>
        <p:nvPicPr>
          <p:cNvPr id="2" name="Picture 1" descr="A colorful text with dots&#10;&#10;Description automatically generated with medium confidence">
            <a:extLst>
              <a:ext uri="{FF2B5EF4-FFF2-40B4-BE49-F238E27FC236}">
                <a16:creationId xmlns:a16="http://schemas.microsoft.com/office/drawing/2014/main" id="{BE196238-0C19-83CF-1B15-C82B22787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195" y="5464923"/>
            <a:ext cx="2300246" cy="805086"/>
          </a:xfrm>
          <a:prstGeom prst="rect">
            <a:avLst/>
          </a:prstGeom>
        </p:spPr>
      </p:pic>
    </p:spTree>
    <p:extLst>
      <p:ext uri="{BB962C8B-B14F-4D97-AF65-F5344CB8AC3E}">
        <p14:creationId xmlns:p14="http://schemas.microsoft.com/office/powerpoint/2010/main" val="1356538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0265" y="5297201"/>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10291"/>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270158" y="1941631"/>
            <a:ext cx="9345298" cy="1015663"/>
          </a:xfrm>
          <a:prstGeom prst="rect">
            <a:avLst/>
          </a:prstGeom>
          <a:solidFill>
            <a:schemeClr val="bg1">
              <a:alpha val="0"/>
            </a:schemeClr>
          </a:solidFill>
        </p:spPr>
        <p:txBody>
          <a:bodyPr wrap="square" rtlCol="0">
            <a:spAutoFit/>
          </a:bodyPr>
          <a:lstStyle/>
          <a:p>
            <a:pPr algn="ctr" defTabSz="731520" rtl="0"/>
            <a:r>
              <a:rPr lang="fi-FI" sz="6000" b="1" kern="1200" dirty="0">
                <a:solidFill>
                  <a:srgbClr val="003770"/>
                </a:solidFill>
                <a:latin typeface="Lato" panose="020F0502020204030203" pitchFamily="34" charset="0"/>
                <a:ea typeface="Lato" panose="020F0502020204030203" pitchFamily="34" charset="0"/>
                <a:cs typeface="Lato" panose="020F0502020204030203" pitchFamily="34" charset="0"/>
              </a:rPr>
              <a:t>KIITOS!</a:t>
            </a:r>
            <a:endParaRPr lang="fi-FI" sz="28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7" name="Kuva 6" descr="Kuva, joka sisältää kohteen teksti, kuvakaappaus, Fontti, Grafiikka&#10;&#10;Kuvaus luotu automaattisesti">
            <a:extLst>
              <a:ext uri="{FF2B5EF4-FFF2-40B4-BE49-F238E27FC236}">
                <a16:creationId xmlns:a16="http://schemas.microsoft.com/office/drawing/2014/main" id="{5F515A87-0430-9317-ACA6-E9D44FB33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spTree>
    <p:extLst>
      <p:ext uri="{BB962C8B-B14F-4D97-AF65-F5344CB8AC3E}">
        <p14:creationId xmlns:p14="http://schemas.microsoft.com/office/powerpoint/2010/main" val="84320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06408" y="6022856"/>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987472"/>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449654" y="1805751"/>
            <a:ext cx="9013952" cy="1569660"/>
          </a:xfrm>
          <a:prstGeom prst="rect">
            <a:avLst/>
          </a:prstGeom>
          <a:solidFill>
            <a:schemeClr val="bg1">
              <a:alpha val="0"/>
            </a:schemeClr>
          </a:solid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dirty="0">
                <a:ln>
                  <a:noFill/>
                </a:ln>
                <a:solidFill>
                  <a:schemeClr val="accent1">
                    <a:lumMod val="50000"/>
                  </a:schemeClr>
                </a:solidFill>
                <a:effectLst/>
                <a:uLnTx/>
                <a:uFillTx/>
                <a:latin typeface="Lato" panose="020F0502020204030203" pitchFamily="34" charset="0"/>
                <a:ea typeface="Lato" panose="020F0502020204030203" pitchFamily="34" charset="0"/>
                <a:cs typeface="Lato" panose="020F0502020204030203" pitchFamily="34" charset="0"/>
              </a:rPr>
              <a:t>Pääkaupunkiseudun pelialan keskittymä pk-yrityksille</a:t>
            </a:r>
            <a:endParaRPr kumimoji="0" lang="fi-FI" sz="3200" b="0" i="0" u="none" strike="noStrike" kern="1200" cap="none" spc="0" normalizeH="0" baseline="0" noProof="0" dirty="0">
              <a:ln>
                <a:noFill/>
              </a:ln>
              <a:solidFill>
                <a:schemeClr val="accent1">
                  <a:lumMod val="50000"/>
                </a:scheme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946049"/>
            <a:ext cx="2431862" cy="767078"/>
          </a:xfrm>
          <a:prstGeom prst="rect">
            <a:avLst/>
          </a:prstGeom>
        </p:spPr>
      </p:pic>
      <p:pic>
        <p:nvPicPr>
          <p:cNvPr id="2" name="Kuva 1" descr="Kuva, joka sisältää kohteen teksti, kuvakaappaus, Fontti, Grafiikka&#10;&#10;Kuvaus luotu automaattisesti">
            <a:extLst>
              <a:ext uri="{FF2B5EF4-FFF2-40B4-BE49-F238E27FC236}">
                <a16:creationId xmlns:a16="http://schemas.microsoft.com/office/drawing/2014/main" id="{BF177615-29F4-DC61-5B16-74DC335B2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spTree>
    <p:extLst>
      <p:ext uri="{BB962C8B-B14F-4D97-AF65-F5344CB8AC3E}">
        <p14:creationId xmlns:p14="http://schemas.microsoft.com/office/powerpoint/2010/main" val="4278520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8FA08D29-E494-FF1D-3E48-1D256FD10F4B}"/>
              </a:ext>
            </a:extLst>
          </p:cNvPr>
          <p:cNvSpPr txBox="1"/>
          <p:nvPr/>
        </p:nvSpPr>
        <p:spPr>
          <a:xfrm>
            <a:off x="593270" y="2316390"/>
            <a:ext cx="9264833" cy="2554545"/>
          </a:xfrm>
          <a:prstGeom prst="rect">
            <a:avLst/>
          </a:prstGeom>
          <a:noFill/>
        </p:spPr>
        <p:txBody>
          <a:bodyPr wrap="square" rtlCol="0">
            <a:spAutoFit/>
          </a:bodyPr>
          <a:lstStyle/>
          <a:p>
            <a:pPr algn="l">
              <a:buFont typeface="+mj-lt"/>
              <a:buAutoNum type="arabicPeriod"/>
            </a:pPr>
            <a:r>
              <a:rPr lang="fi-FI" sz="4000" dirty="0">
                <a:solidFill>
                  <a:schemeClr val="bg1"/>
                </a:solidFill>
                <a:latin typeface="Lato" panose="020F0502020204030203" pitchFamily="34" charset="0"/>
                <a:ea typeface="Lato" panose="020F0502020204030203" pitchFamily="34" charset="0"/>
                <a:cs typeface="Lato" panose="020F0502020204030203" pitchFamily="34" charset="0"/>
              </a:rPr>
              <a:t> Me</a:t>
            </a:r>
          </a:p>
          <a:p>
            <a:pPr algn="l">
              <a:buFont typeface="+mj-lt"/>
              <a:buAutoNum type="arabicPeriod"/>
            </a:pPr>
            <a:r>
              <a:rPr lang="fi-FI" sz="4000" dirty="0">
                <a:solidFill>
                  <a:schemeClr val="bg1"/>
                </a:solidFill>
                <a:latin typeface="Lato" panose="020F0502020204030203" pitchFamily="34" charset="0"/>
                <a:ea typeface="Lato" panose="020F0502020204030203" pitchFamily="34" charset="0"/>
                <a:cs typeface="Lato" panose="020F0502020204030203" pitchFamily="34" charset="0"/>
              </a:rPr>
              <a:t> Hankkeen tavoitteet ja kohderyhmä</a:t>
            </a:r>
          </a:p>
          <a:p>
            <a:pPr algn="l">
              <a:buFont typeface="+mj-lt"/>
              <a:buAutoNum type="arabicPeriod"/>
            </a:pPr>
            <a:r>
              <a:rPr lang="fi-FI" sz="40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fi-FI" sz="4000" dirty="0" err="1">
                <a:solidFill>
                  <a:schemeClr val="bg1"/>
                </a:solidFill>
                <a:latin typeface="Lato" panose="020F0502020204030203" pitchFamily="34" charset="0"/>
                <a:ea typeface="Lato" panose="020F0502020204030203" pitchFamily="34" charset="0"/>
                <a:cs typeface="Lato" panose="020F0502020204030203" pitchFamily="34" charset="0"/>
              </a:rPr>
              <a:t>GameLAB</a:t>
            </a:r>
            <a:r>
              <a:rPr lang="fi-FI" sz="4000" dirty="0">
                <a:solidFill>
                  <a:schemeClr val="bg1"/>
                </a:solidFill>
                <a:latin typeface="Lato" panose="020F0502020204030203" pitchFamily="34" charset="0"/>
                <a:ea typeface="Lato" panose="020F0502020204030203" pitchFamily="34" charset="0"/>
                <a:cs typeface="Lato" panose="020F0502020204030203" pitchFamily="34" charset="0"/>
              </a:rPr>
              <a:t> toiminnan esittely</a:t>
            </a:r>
          </a:p>
          <a:p>
            <a:pPr algn="l">
              <a:buFont typeface="+mj-lt"/>
              <a:buAutoNum type="arabicPeriod"/>
            </a:pPr>
            <a:r>
              <a:rPr lang="fi-FI" sz="40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fi-FI" sz="4000" dirty="0" err="1">
                <a:solidFill>
                  <a:schemeClr val="bg1"/>
                </a:solidFill>
                <a:latin typeface="Lato" panose="020F0502020204030203" pitchFamily="34" charset="0"/>
                <a:ea typeface="Lato" panose="020F0502020204030203" pitchFamily="34" charset="0"/>
                <a:cs typeface="Lato" panose="020F0502020204030203" pitchFamily="34" charset="0"/>
              </a:rPr>
              <a:t>HEVin</a:t>
            </a:r>
            <a:r>
              <a:rPr lang="fi-FI" sz="4000" dirty="0">
                <a:solidFill>
                  <a:schemeClr val="bg1"/>
                </a:solidFill>
                <a:latin typeface="Lato" panose="020F0502020204030203" pitchFamily="34" charset="0"/>
                <a:ea typeface="Lato" panose="020F0502020204030203" pitchFamily="34" charset="0"/>
                <a:cs typeface="Lato" panose="020F0502020204030203" pitchFamily="34" charset="0"/>
              </a:rPr>
              <a:t> tuki</a:t>
            </a:r>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96638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D835B2C9-54D1-ECFC-FEC8-2A9FEB37F2CE}"/>
              </a:ext>
            </a:extLst>
          </p:cNvPr>
          <p:cNvSpPr>
            <a:spLocks noGrp="1"/>
          </p:cNvSpPr>
          <p:nvPr>
            <p:ph type="title"/>
          </p:nvPr>
        </p:nvSpPr>
        <p:spPr>
          <a:xfrm>
            <a:off x="670560" y="253784"/>
            <a:ext cx="8412480" cy="1413934"/>
          </a:xfrm>
        </p:spPr>
        <p:txBody>
          <a:bodyPr>
            <a:normAutofit/>
          </a:bodyPr>
          <a:lstStyle/>
          <a:p>
            <a:r>
              <a:rPr lang="fi-FI" sz="5400" dirty="0"/>
              <a:t>Me</a:t>
            </a:r>
          </a:p>
        </p:txBody>
      </p:sp>
      <p:pic>
        <p:nvPicPr>
          <p:cNvPr id="9" name="Sisällön paikkamerkki 8" descr="Kuva, joka sisältää kohteen Grafiikka, muotoilu, taide&#10;&#10;Kuvaus luotu automaattisesti">
            <a:extLst>
              <a:ext uri="{FF2B5EF4-FFF2-40B4-BE49-F238E27FC236}">
                <a16:creationId xmlns:a16="http://schemas.microsoft.com/office/drawing/2014/main" id="{109CA6B4-1621-4AEF-2D04-DD9923EBAF39}"/>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tretch/>
        </p:blipFill>
        <p:spPr>
          <a:xfrm>
            <a:off x="6270983" y="3834130"/>
            <a:ext cx="3482617" cy="3481070"/>
          </a:xfrm>
          <a:prstGeom prst="rect">
            <a:avLst/>
          </a:prstGeom>
        </p:spPr>
      </p:pic>
      <p:pic>
        <p:nvPicPr>
          <p:cNvPr id="5" name="Kuva 4" descr="Kuva, joka sisältää kohteen Ihmisen kasvot, teksti, henkilö, Ihmisen parta&#10;&#10;Kuvaus luotu automaattisesti">
            <a:extLst>
              <a:ext uri="{FF2B5EF4-FFF2-40B4-BE49-F238E27FC236}">
                <a16:creationId xmlns:a16="http://schemas.microsoft.com/office/drawing/2014/main" id="{18071ED1-FD71-CBB8-A227-54CA9DAAD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888" y="2418744"/>
            <a:ext cx="2214698" cy="2952931"/>
          </a:xfrm>
          <a:prstGeom prst="rect">
            <a:avLst/>
          </a:prstGeom>
        </p:spPr>
      </p:pic>
      <p:pic>
        <p:nvPicPr>
          <p:cNvPr id="7" name="Kuva 6" descr="Kuva, joka sisältää kohteen Ihmisen kasvot, hymy, henkilö, vaate&#10;&#10;Kuvaus luotu automaattisesti">
            <a:extLst>
              <a:ext uri="{FF2B5EF4-FFF2-40B4-BE49-F238E27FC236}">
                <a16:creationId xmlns:a16="http://schemas.microsoft.com/office/drawing/2014/main" id="{2D69A2B6-EF25-D1D4-D73A-BD7FB3F67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70" y="3279647"/>
            <a:ext cx="2165666" cy="2890137"/>
          </a:xfrm>
          <a:prstGeom prst="rect">
            <a:avLst/>
          </a:prstGeom>
        </p:spPr>
      </p:pic>
      <p:sp>
        <p:nvSpPr>
          <p:cNvPr id="8" name="Tekstiruutu 7">
            <a:extLst>
              <a:ext uri="{FF2B5EF4-FFF2-40B4-BE49-F238E27FC236}">
                <a16:creationId xmlns:a16="http://schemas.microsoft.com/office/drawing/2014/main" id="{E9BDFE7F-232A-80A3-BFA4-8DDE84094EBF}"/>
              </a:ext>
            </a:extLst>
          </p:cNvPr>
          <p:cNvSpPr txBox="1"/>
          <p:nvPr/>
        </p:nvSpPr>
        <p:spPr>
          <a:xfrm>
            <a:off x="2793390" y="2418744"/>
            <a:ext cx="3739581" cy="147732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sysClr val="windowText" lastClr="000000"/>
                </a:solidFill>
                <a:effectLst/>
                <a:uLnTx/>
                <a:uFillTx/>
              </a:rPr>
              <a:t>Jonne</a:t>
            </a:r>
            <a:r>
              <a:rPr kumimoji="0" lang="fi-FI" sz="1800" b="0" i="0" u="none" strike="noStrike" kern="0" cap="none" spc="0" normalizeH="0" baseline="0" noProof="0" dirty="0">
                <a:ln>
                  <a:noFill/>
                </a:ln>
                <a:solidFill>
                  <a:sysClr val="windowText" lastClr="000000"/>
                </a:solidFill>
                <a:effectLst/>
                <a:uLnTx/>
                <a:uFillTx/>
              </a:rPr>
              <a:t> Taivassalo</a:t>
            </a:r>
          </a:p>
          <a:p>
            <a:pPr marL="0" marR="0" lvl="0" indent="0" algn="r" defTabSz="91440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sysClr val="windowText" lastClr="000000"/>
                </a:solidFill>
                <a:effectLst/>
                <a:uLnTx/>
                <a:uFillTx/>
              </a:rPr>
              <a:t>Erityissuunnittelija, Espoon kaupunki</a:t>
            </a:r>
          </a:p>
          <a:p>
            <a:pPr marL="0" marR="0" lvl="0" indent="0" algn="r" defTabSz="91440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err="1">
                <a:ln>
                  <a:noFill/>
                </a:ln>
                <a:solidFill>
                  <a:sysClr val="windowText" lastClr="000000"/>
                </a:solidFill>
                <a:effectLst/>
                <a:uLnTx/>
                <a:uFillTx/>
              </a:rPr>
              <a:t>Lab</a:t>
            </a:r>
            <a:r>
              <a:rPr kumimoji="0" lang="fi-FI" sz="1800" b="0" i="0" u="none" strike="noStrike" kern="0" cap="none" spc="0" normalizeH="0" baseline="0" noProof="0" dirty="0">
                <a:ln>
                  <a:noFill/>
                </a:ln>
                <a:solidFill>
                  <a:sysClr val="windowText" lastClr="000000"/>
                </a:solidFill>
                <a:effectLst/>
                <a:uLnTx/>
                <a:uFillTx/>
              </a:rPr>
              <a:t> Master</a:t>
            </a:r>
          </a:p>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sysClr val="windowText" lastClr="000000"/>
              </a:solidFill>
              <a:effectLst/>
              <a:uLnTx/>
              <a:uFillTx/>
            </a:endParaRPr>
          </a:p>
        </p:txBody>
      </p:sp>
      <p:sp>
        <p:nvSpPr>
          <p:cNvPr id="11" name="Tekstiruutu 10">
            <a:extLst>
              <a:ext uri="{FF2B5EF4-FFF2-40B4-BE49-F238E27FC236}">
                <a16:creationId xmlns:a16="http://schemas.microsoft.com/office/drawing/2014/main" id="{0582329B-98C2-41C7-D386-8F6E5A57529A}"/>
              </a:ext>
            </a:extLst>
          </p:cNvPr>
          <p:cNvSpPr txBox="1"/>
          <p:nvPr/>
        </p:nvSpPr>
        <p:spPr>
          <a:xfrm>
            <a:off x="3149752" y="5431119"/>
            <a:ext cx="3929281"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sysClr val="windowText" lastClr="000000"/>
                </a:solidFill>
                <a:effectLst/>
                <a:uLnTx/>
                <a:uFillTx/>
              </a:rPr>
              <a:t>Daniela</a:t>
            </a:r>
            <a:r>
              <a:rPr kumimoji="0" lang="fi-FI" sz="1800" b="0" i="0" u="none" strike="noStrike" kern="0" cap="none" spc="0" normalizeH="0" baseline="0" noProof="0" dirty="0">
                <a:ln>
                  <a:noFill/>
                </a:ln>
                <a:solidFill>
                  <a:sysClr val="windowText" lastClr="000000"/>
                </a:solidFill>
                <a:effectLst/>
                <a:uLnTx/>
                <a:uFillTx/>
              </a:rPr>
              <a:t> Metsäranta</a:t>
            </a:r>
          </a:p>
          <a:p>
            <a:pPr marL="0" marR="0" lvl="0" indent="0" defTabSz="91440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sysClr val="windowText" lastClr="000000"/>
                </a:solidFill>
                <a:effectLst/>
                <a:uLnTx/>
                <a:uFillTx/>
              </a:rPr>
              <a:t>Erityissuunnittelija, Espoon kaupunki</a:t>
            </a:r>
          </a:p>
          <a:p>
            <a:pPr marL="0" marR="0" lvl="0" indent="0" defTabSz="91440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sysClr val="windowText" lastClr="000000"/>
                </a:solidFill>
                <a:effectLst/>
                <a:uLnTx/>
                <a:uFillTx/>
              </a:rPr>
              <a:t>Projektipäällikkö</a:t>
            </a:r>
          </a:p>
        </p:txBody>
      </p:sp>
    </p:spTree>
    <p:extLst>
      <p:ext uri="{BB962C8B-B14F-4D97-AF65-F5344CB8AC3E}">
        <p14:creationId xmlns:p14="http://schemas.microsoft.com/office/powerpoint/2010/main" val="2124208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2B36C3E-B442-486A-EF06-3FE708D3E790}"/>
              </a:ext>
            </a:extLst>
          </p:cNvPr>
          <p:cNvSpPr>
            <a:spLocks noGrp="1"/>
          </p:cNvSpPr>
          <p:nvPr>
            <p:ph type="title"/>
          </p:nvPr>
        </p:nvSpPr>
        <p:spPr>
          <a:xfrm>
            <a:off x="670560" y="256661"/>
            <a:ext cx="8412480" cy="1413934"/>
          </a:xfrm>
        </p:spPr>
        <p:txBody>
          <a:bodyPr>
            <a:normAutofit/>
          </a:bodyPr>
          <a:lstStyle/>
          <a:p>
            <a:r>
              <a:rPr lang="fi-FI" sz="4400" dirty="0"/>
              <a:t>Tavoitteet ja kohderyhmät</a:t>
            </a:r>
          </a:p>
        </p:txBody>
      </p:sp>
      <p:sp>
        <p:nvSpPr>
          <p:cNvPr id="5" name="Sisällön paikkamerkki 4">
            <a:extLst>
              <a:ext uri="{FF2B5EF4-FFF2-40B4-BE49-F238E27FC236}">
                <a16:creationId xmlns:a16="http://schemas.microsoft.com/office/drawing/2014/main" id="{64E5208C-EE8B-03CA-E392-67B0BDC12800}"/>
              </a:ext>
            </a:extLst>
          </p:cNvPr>
          <p:cNvSpPr>
            <a:spLocks noGrp="1"/>
          </p:cNvSpPr>
          <p:nvPr>
            <p:ph idx="1"/>
          </p:nvPr>
        </p:nvSpPr>
        <p:spPr>
          <a:xfrm>
            <a:off x="465908" y="2196223"/>
            <a:ext cx="8821783" cy="4657423"/>
          </a:xfrm>
        </p:spPr>
        <p:txBody>
          <a:bodyPr>
            <a:normAutofit fontScale="85000" lnSpcReduction="20000"/>
          </a:bodyPr>
          <a:lstStyle/>
          <a:p>
            <a:pPr marL="0" indent="0">
              <a:buNone/>
            </a:pPr>
            <a:r>
              <a:rPr lang="fi-FI" b="1" dirty="0">
                <a:solidFill>
                  <a:srgbClr val="374151"/>
                </a:solidFill>
                <a:latin typeface="Lato" panose="020F0502020204030203" pitchFamily="34" charset="0"/>
                <a:ea typeface="Lato" panose="020F0502020204030203" pitchFamily="34" charset="0"/>
                <a:cs typeface="Lato" panose="020F0502020204030203" pitchFamily="34" charset="0"/>
              </a:rPr>
              <a:t>Pääkohderyhmät:</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Pelialan startupit ja yrittäjyydestä kiinnostuneet toimijat</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Potentiaaliset uudet ja kasvuhakuiset pelialan yrittäjät</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Vakiintuneet pelialan ja luovien alojen yritykset</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Pelialan ja luovien alojen yhdistykset ja järjestöt</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Oppilaitokset</a:t>
            </a:r>
            <a:b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br>
            <a:endParaRPr lang="fi-FI" sz="2240" dirty="0">
              <a:solidFill>
                <a:srgbClr val="374151"/>
              </a:solidFill>
              <a:latin typeface="Lato" panose="020F0502020204030203" pitchFamily="34" charset="0"/>
              <a:ea typeface="Lato" panose="020F0502020204030203" pitchFamily="34" charset="0"/>
              <a:cs typeface="Lato" panose="020F0502020204030203" pitchFamily="34" charset="0"/>
            </a:endParaRPr>
          </a:p>
          <a:p>
            <a:pPr marL="0" indent="0">
              <a:buNone/>
            </a:pPr>
            <a:r>
              <a:rPr lang="fi-FI" b="1" dirty="0">
                <a:solidFill>
                  <a:srgbClr val="374151"/>
                </a:solidFill>
                <a:latin typeface="Lato" panose="020F0502020204030203" pitchFamily="34" charset="0"/>
                <a:ea typeface="Lato" panose="020F0502020204030203" pitchFamily="34" charset="0"/>
                <a:cs typeface="Lato" panose="020F0502020204030203" pitchFamily="34" charset="0"/>
              </a:rPr>
              <a:t>Tavoitteet: </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Lisätä pk-yritysten määrää, vahvistaa osaamista, luoda uusia työpaikkoja, ja vastata pelialan kehitystarpeisiin</a:t>
            </a:r>
          </a:p>
          <a:p>
            <a:pPr lvl="1"/>
            <a:r>
              <a:rPr lang="fi-FI" sz="2240" dirty="0">
                <a:solidFill>
                  <a:srgbClr val="374151"/>
                </a:solidFill>
                <a:latin typeface="Lato" panose="020F0502020204030203" pitchFamily="34" charset="0"/>
                <a:ea typeface="Lato" panose="020F0502020204030203" pitchFamily="34" charset="0"/>
                <a:cs typeface="Lato" panose="020F0502020204030203" pitchFamily="34" charset="0"/>
              </a:rPr>
              <a:t>Tarjoamme käytännön tukea ja resursseja pelialan pk-yrityksille ja yrittäjyydestä kiinnostuneille</a:t>
            </a:r>
          </a:p>
          <a:p>
            <a:pPr lvl="1"/>
            <a:r>
              <a:rPr lang="fi-FI" sz="2320" dirty="0">
                <a:solidFill>
                  <a:srgbClr val="374151"/>
                </a:solidFill>
                <a:latin typeface="Lato" panose="020F0502020204030203" pitchFamily="34" charset="0"/>
                <a:ea typeface="Lato" panose="020F0502020204030203" pitchFamily="34" charset="0"/>
                <a:cs typeface="Lato" panose="020F0502020204030203" pitchFamily="34" charset="0"/>
              </a:rPr>
              <a:t>Oppilaitosyhteistyön ja luovien alojen välisen yhteistyön vahvistaminen</a:t>
            </a:r>
            <a:br>
              <a:rPr lang="fi-FI" sz="2320" dirty="0">
                <a:solidFill>
                  <a:srgbClr val="374151"/>
                </a:solidFill>
                <a:latin typeface="Lato" panose="020F0502020204030203" pitchFamily="34" charset="0"/>
                <a:ea typeface="Lato" panose="020F0502020204030203" pitchFamily="34" charset="0"/>
                <a:cs typeface="Lato" panose="020F0502020204030203" pitchFamily="34" charset="0"/>
              </a:rPr>
            </a:br>
            <a:endParaRPr lang="fi-FI" dirty="0">
              <a:solidFill>
                <a:srgbClr val="374151"/>
              </a:solidFill>
              <a:latin typeface="Lato" panose="020F0502020204030203" pitchFamily="34" charset="0"/>
              <a:ea typeface="Lato" panose="020F0502020204030203" pitchFamily="34" charset="0"/>
              <a:cs typeface="Lato" panose="020F0502020204030203" pitchFamily="34" charset="0"/>
            </a:endParaRPr>
          </a:p>
          <a:p>
            <a:r>
              <a:rPr lang="fi-FI" dirty="0">
                <a:solidFill>
                  <a:srgbClr val="374151"/>
                </a:solidFill>
                <a:latin typeface="Lato" panose="020F0502020204030203" pitchFamily="34" charset="0"/>
                <a:ea typeface="Lato" panose="020F0502020204030203" pitchFamily="34" charset="0"/>
                <a:cs typeface="Lato" panose="020F0502020204030203" pitchFamily="34" charset="0"/>
              </a:rPr>
              <a:t>Suunnittelemme fyysistä tilaa, joka toimii kohtaamispaikkana pelialan toimijoille </a:t>
            </a:r>
          </a:p>
          <a:p>
            <a:r>
              <a:rPr lang="fi-FI" dirty="0">
                <a:solidFill>
                  <a:srgbClr val="374151"/>
                </a:solidFill>
                <a:latin typeface="Lato" panose="020F0502020204030203" pitchFamily="34" charset="0"/>
                <a:ea typeface="Lato" panose="020F0502020204030203" pitchFamily="34" charset="0"/>
                <a:cs typeface="Lato" panose="020F0502020204030203" pitchFamily="34" charset="0"/>
              </a:rPr>
              <a:t>Espoossa sijaitseva keskittymä, Espoo </a:t>
            </a:r>
            <a:r>
              <a:rPr lang="fi-FI" dirty="0" err="1">
                <a:solidFill>
                  <a:srgbClr val="374151"/>
                </a:solidFill>
                <a:latin typeface="Lato" panose="020F0502020204030203" pitchFamily="34" charset="0"/>
                <a:ea typeface="Lato" panose="020F0502020204030203" pitchFamily="34" charset="0"/>
                <a:cs typeface="Lato" panose="020F0502020204030203" pitchFamily="34" charset="0"/>
              </a:rPr>
              <a:t>GameHUB</a:t>
            </a:r>
            <a:r>
              <a:rPr lang="fi-FI" dirty="0">
                <a:solidFill>
                  <a:srgbClr val="374151"/>
                </a:solidFill>
                <a:latin typeface="Lato" panose="020F0502020204030203" pitchFamily="34" charset="0"/>
                <a:ea typeface="Lato" panose="020F0502020204030203" pitchFamily="34" charset="0"/>
                <a:cs typeface="Lato" panose="020F0502020204030203" pitchFamily="34" charset="0"/>
              </a:rPr>
              <a:t>, tarjoaisi paikan työskentelylle, tapahtumille ja yhteisölliselle toiminnalla &amp; verkostoitumiselle</a:t>
            </a:r>
            <a:endParaRPr lang="fi-FI"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5158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a3cf5bbd5b_0_800"/>
          <p:cNvSpPr/>
          <p:nvPr/>
        </p:nvSpPr>
        <p:spPr>
          <a:xfrm rot="10800000" flipH="1">
            <a:off x="0" y="-1"/>
            <a:ext cx="9753600" cy="7315200"/>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FFFFFF"/>
          </a:solidFill>
          <a:ln>
            <a:noFill/>
          </a:ln>
        </p:spPr>
        <p:txBody>
          <a:bodyPr/>
          <a:lstStyle/>
          <a:p>
            <a:endParaRPr lang="fi-FI"/>
          </a:p>
        </p:txBody>
      </p:sp>
      <p:sp>
        <p:nvSpPr>
          <p:cNvPr id="770" name="Google Shape;770;g2a3cf5bbd5b_0_800"/>
          <p:cNvSpPr>
            <a:spLocks noGrp="1" noRot="1" noMove="1" noResize="1" noEditPoints="1" noAdjustHandles="1" noChangeArrowheads="1" noChangeShapeType="1"/>
          </p:cNvSpPr>
          <p:nvPr/>
        </p:nvSpPr>
        <p:spPr>
          <a:xfrm rot="10800000" flipH="1">
            <a:off x="0" y="0"/>
            <a:ext cx="9753600" cy="7315200"/>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00376F"/>
          </a:solidFill>
          <a:ln>
            <a:noFill/>
          </a:ln>
        </p:spPr>
        <p:txBody>
          <a:bodyPr/>
          <a:lstStyle/>
          <a:p>
            <a:endParaRPr lang="fi-FI"/>
          </a:p>
        </p:txBody>
      </p:sp>
      <p:sp>
        <p:nvSpPr>
          <p:cNvPr id="771" name="Google Shape;771;g2a3cf5bbd5b_0_800"/>
          <p:cNvSpPr/>
          <p:nvPr/>
        </p:nvSpPr>
        <p:spPr>
          <a:xfrm rot="10800000" flipH="1">
            <a:off x="7355641" y="1085950"/>
            <a:ext cx="169858" cy="208834"/>
          </a:xfrm>
          <a:custGeom>
            <a:avLst/>
            <a:gdLst/>
            <a:ahLst/>
            <a:cxnLst/>
            <a:rect l="l" t="t" r="r" b="b"/>
            <a:pathLst>
              <a:path w="64037" h="78731" extrusionOk="0">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2a3cf5bbd5b_0_800"/>
          <p:cNvSpPr/>
          <p:nvPr/>
        </p:nvSpPr>
        <p:spPr>
          <a:xfrm rot="10800000" flipH="1">
            <a:off x="6700612" y="1018052"/>
            <a:ext cx="139821" cy="207680"/>
          </a:xfrm>
          <a:custGeom>
            <a:avLst/>
            <a:gdLst/>
            <a:ahLst/>
            <a:cxnLst/>
            <a:rect l="l" t="t" r="r" b="b"/>
            <a:pathLst>
              <a:path w="52713" h="78296" extrusionOk="0">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g2a3cf5bbd5b_0_800"/>
          <p:cNvPicPr preferRelativeResize="0"/>
          <p:nvPr/>
        </p:nvPicPr>
        <p:blipFill rotWithShape="1">
          <a:blip r:embed="rId3">
            <a:alphaModFix/>
          </a:blip>
          <a:srcRect/>
          <a:stretch/>
        </p:blipFill>
        <p:spPr>
          <a:xfrm>
            <a:off x="6910877" y="1"/>
            <a:ext cx="173960" cy="61176"/>
          </a:xfrm>
          <a:prstGeom prst="rect">
            <a:avLst/>
          </a:prstGeom>
          <a:noFill/>
          <a:ln>
            <a:noFill/>
          </a:ln>
        </p:spPr>
      </p:pic>
      <p:pic>
        <p:nvPicPr>
          <p:cNvPr id="774" name="Google Shape;774;g2a3cf5bbd5b_0_800"/>
          <p:cNvPicPr preferRelativeResize="0"/>
          <p:nvPr/>
        </p:nvPicPr>
        <p:blipFill rotWithShape="1">
          <a:blip r:embed="rId4">
            <a:alphaModFix/>
          </a:blip>
          <a:srcRect/>
          <a:stretch/>
        </p:blipFill>
        <p:spPr>
          <a:xfrm>
            <a:off x="6497347" y="1"/>
            <a:ext cx="174974" cy="150110"/>
          </a:xfrm>
          <a:prstGeom prst="rect">
            <a:avLst/>
          </a:prstGeom>
          <a:noFill/>
          <a:ln>
            <a:noFill/>
          </a:ln>
        </p:spPr>
      </p:pic>
      <p:pic>
        <p:nvPicPr>
          <p:cNvPr id="775" name="Google Shape;775;g2a3cf5bbd5b_0_800"/>
          <p:cNvPicPr preferRelativeResize="0"/>
          <p:nvPr/>
        </p:nvPicPr>
        <p:blipFill rotWithShape="1">
          <a:blip r:embed="rId5">
            <a:alphaModFix/>
          </a:blip>
          <a:srcRect/>
          <a:stretch/>
        </p:blipFill>
        <p:spPr>
          <a:xfrm>
            <a:off x="7435469" y="1"/>
            <a:ext cx="170934" cy="102719"/>
          </a:xfrm>
          <a:prstGeom prst="rect">
            <a:avLst/>
          </a:prstGeom>
          <a:noFill/>
          <a:ln>
            <a:noFill/>
          </a:ln>
        </p:spPr>
      </p:pic>
      <p:sp>
        <p:nvSpPr>
          <p:cNvPr id="776" name="Google Shape;776;g2a3cf5bbd5b_0_800"/>
          <p:cNvSpPr/>
          <p:nvPr/>
        </p:nvSpPr>
        <p:spPr>
          <a:xfrm rot="10800000" flipH="1">
            <a:off x="7758852" y="588253"/>
            <a:ext cx="138768" cy="172367"/>
          </a:xfrm>
          <a:custGeom>
            <a:avLst/>
            <a:gdLst/>
            <a:ahLst/>
            <a:cxnLst/>
            <a:rect l="l" t="t" r="r" b="b"/>
            <a:pathLst>
              <a:path w="52316" h="64983" extrusionOk="0">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2a3cf5bbd5b_0_800"/>
          <p:cNvSpPr/>
          <p:nvPr/>
        </p:nvSpPr>
        <p:spPr>
          <a:xfrm rot="10800000" flipH="1">
            <a:off x="7188914" y="274420"/>
            <a:ext cx="172208" cy="174206"/>
          </a:xfrm>
          <a:custGeom>
            <a:avLst/>
            <a:gdLst/>
            <a:ahLst/>
            <a:cxnLst/>
            <a:rect l="l" t="t" r="r" b="b"/>
            <a:pathLst>
              <a:path w="64923" h="65676" extrusionOk="0">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2a3cf5bbd5b_0_800"/>
          <p:cNvSpPr/>
          <p:nvPr/>
        </p:nvSpPr>
        <p:spPr>
          <a:xfrm rot="10800000" flipH="1">
            <a:off x="7798365" y="215070"/>
            <a:ext cx="127455" cy="151230"/>
          </a:xfrm>
          <a:custGeom>
            <a:avLst/>
            <a:gdLst/>
            <a:ahLst/>
            <a:cxnLst/>
            <a:rect l="l" t="t" r="r" b="b"/>
            <a:pathLst>
              <a:path w="48051" h="57014" extrusionOk="0">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2a3cf5bbd5b_0_800"/>
          <p:cNvSpPr/>
          <p:nvPr/>
        </p:nvSpPr>
        <p:spPr>
          <a:xfrm rot="10800000" flipH="1">
            <a:off x="6621052" y="364575"/>
            <a:ext cx="134073" cy="151898"/>
          </a:xfrm>
          <a:custGeom>
            <a:avLst/>
            <a:gdLst/>
            <a:ahLst/>
            <a:cxnLst/>
            <a:rect l="l" t="t" r="r" b="b"/>
            <a:pathLst>
              <a:path w="50546" h="57266" extrusionOk="0">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g2a3cf5bbd5b_0_800"/>
          <p:cNvSpPr/>
          <p:nvPr/>
        </p:nvSpPr>
        <p:spPr>
          <a:xfrm rot="10800000" flipH="1">
            <a:off x="7288735" y="774916"/>
            <a:ext cx="144787" cy="161224"/>
          </a:xfrm>
          <a:custGeom>
            <a:avLst/>
            <a:gdLst/>
            <a:ahLst/>
            <a:cxnLst/>
            <a:rect l="l" t="t" r="r" b="b"/>
            <a:pathLst>
              <a:path w="54585" h="60782" extrusionOk="0">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2a3cf5bbd5b_0_800"/>
          <p:cNvSpPr/>
          <p:nvPr/>
        </p:nvSpPr>
        <p:spPr>
          <a:xfrm rot="10800000" flipH="1">
            <a:off x="8202024" y="19583"/>
            <a:ext cx="130490" cy="144673"/>
          </a:xfrm>
          <a:custGeom>
            <a:avLst/>
            <a:gdLst/>
            <a:ahLst/>
            <a:cxnLst/>
            <a:rect l="l" t="t" r="r" b="b"/>
            <a:pathLst>
              <a:path w="49195" h="54542" extrusionOk="0">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2a3cf5bbd5b_0_800"/>
          <p:cNvSpPr/>
          <p:nvPr/>
        </p:nvSpPr>
        <p:spPr>
          <a:xfrm rot="10800000" flipH="1">
            <a:off x="8466771" y="393185"/>
            <a:ext cx="118620" cy="149800"/>
          </a:xfrm>
          <a:custGeom>
            <a:avLst/>
            <a:gdLst/>
            <a:ahLst/>
            <a:cxnLst/>
            <a:rect l="l" t="t" r="r" b="b"/>
            <a:pathLst>
              <a:path w="44720" h="56475" extrusionOk="0">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2a3cf5bbd5b_0_800"/>
          <p:cNvSpPr/>
          <p:nvPr/>
        </p:nvSpPr>
        <p:spPr>
          <a:xfrm rot="10800000" flipH="1">
            <a:off x="6752507" y="746615"/>
            <a:ext cx="122949" cy="146047"/>
          </a:xfrm>
          <a:custGeom>
            <a:avLst/>
            <a:gdLst/>
            <a:ahLst/>
            <a:cxnLst/>
            <a:rect l="l" t="t" r="r" b="b"/>
            <a:pathLst>
              <a:path w="46352" h="55060" extrusionOk="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2a3cf5bbd5b_0_800"/>
          <p:cNvSpPr/>
          <p:nvPr/>
        </p:nvSpPr>
        <p:spPr>
          <a:xfrm rot="10800000" flipH="1">
            <a:off x="6364063" y="285510"/>
            <a:ext cx="117036" cy="139938"/>
          </a:xfrm>
          <a:custGeom>
            <a:avLst/>
            <a:gdLst/>
            <a:ahLst/>
            <a:cxnLst/>
            <a:rect l="l" t="t" r="r" b="b"/>
            <a:pathLst>
              <a:path w="44123" h="52757" extrusionOk="0">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g2a3cf5bbd5b_0_800"/>
          <p:cNvSpPr/>
          <p:nvPr/>
        </p:nvSpPr>
        <p:spPr>
          <a:xfrm rot="10800000" flipH="1">
            <a:off x="8865251" y="-6490"/>
            <a:ext cx="119010" cy="137768"/>
          </a:xfrm>
          <a:custGeom>
            <a:avLst/>
            <a:gdLst/>
            <a:ahLst/>
            <a:cxnLst/>
            <a:rect l="l" t="t" r="r" b="b"/>
            <a:pathLst>
              <a:path w="44867" h="51939" extrusionOk="0">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g2a3cf5bbd5b_0_800"/>
          <p:cNvSpPr/>
          <p:nvPr/>
        </p:nvSpPr>
        <p:spPr>
          <a:xfrm rot="10800000" flipH="1">
            <a:off x="8455015" y="32541"/>
            <a:ext cx="117286" cy="143911"/>
          </a:xfrm>
          <a:custGeom>
            <a:avLst/>
            <a:gdLst/>
            <a:ahLst/>
            <a:cxnLst/>
            <a:rect l="l" t="t" r="r" b="b"/>
            <a:pathLst>
              <a:path w="44217" h="54255" extrusionOk="0">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g2a3cf5bbd5b_0_800"/>
          <p:cNvSpPr/>
          <p:nvPr/>
        </p:nvSpPr>
        <p:spPr>
          <a:xfrm rot="10800000" flipH="1">
            <a:off x="8083021" y="434117"/>
            <a:ext cx="110010" cy="152365"/>
          </a:xfrm>
          <a:custGeom>
            <a:avLst/>
            <a:gdLst/>
            <a:ahLst/>
            <a:cxnLst/>
            <a:rect l="l" t="t" r="r" b="b"/>
            <a:pathLst>
              <a:path w="41474" h="57442" extrusionOk="0">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2a3cf5bbd5b_0_800"/>
          <p:cNvSpPr/>
          <p:nvPr/>
        </p:nvSpPr>
        <p:spPr>
          <a:xfrm rot="10800000" flipH="1">
            <a:off x="6409850" y="576823"/>
            <a:ext cx="111015" cy="148728"/>
          </a:xfrm>
          <a:custGeom>
            <a:avLst/>
            <a:gdLst/>
            <a:ahLst/>
            <a:cxnLst/>
            <a:rect l="l" t="t" r="r" b="b"/>
            <a:pathLst>
              <a:path w="41853" h="56071" extrusionOk="0">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g2a3cf5bbd5b_0_800"/>
          <p:cNvSpPr/>
          <p:nvPr/>
        </p:nvSpPr>
        <p:spPr>
          <a:xfrm rot="10800000" flipH="1">
            <a:off x="5964719" y="388891"/>
            <a:ext cx="105432" cy="136548"/>
          </a:xfrm>
          <a:custGeom>
            <a:avLst/>
            <a:gdLst/>
            <a:ahLst/>
            <a:cxnLst/>
            <a:rect l="l" t="t" r="r" b="b"/>
            <a:pathLst>
              <a:path w="39748" h="51479" extrusionOk="0">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g2a3cf5bbd5b_0_800"/>
          <p:cNvSpPr/>
          <p:nvPr/>
        </p:nvSpPr>
        <p:spPr>
          <a:xfrm rot="10800000" flipH="1">
            <a:off x="6948405" y="223694"/>
            <a:ext cx="103999" cy="135792"/>
          </a:xfrm>
          <a:custGeom>
            <a:avLst/>
            <a:gdLst/>
            <a:ahLst/>
            <a:cxnLst/>
            <a:rect l="l" t="t" r="r" b="b"/>
            <a:pathLst>
              <a:path w="39208" h="51194" extrusionOk="0">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1" name="Google Shape;791;g2a3cf5bbd5b_0_800"/>
          <p:cNvPicPr preferRelativeResize="0"/>
          <p:nvPr/>
        </p:nvPicPr>
        <p:blipFill rotWithShape="1">
          <a:blip r:embed="rId6">
            <a:alphaModFix/>
          </a:blip>
          <a:srcRect/>
          <a:stretch/>
        </p:blipFill>
        <p:spPr>
          <a:xfrm>
            <a:off x="7245277" y="1"/>
            <a:ext cx="140294" cy="15494"/>
          </a:xfrm>
          <a:prstGeom prst="rect">
            <a:avLst/>
          </a:prstGeom>
          <a:noFill/>
          <a:ln>
            <a:noFill/>
          </a:ln>
        </p:spPr>
      </p:pic>
      <p:sp>
        <p:nvSpPr>
          <p:cNvPr id="792" name="Google Shape;792;g2a3cf5bbd5b_0_800"/>
          <p:cNvSpPr/>
          <p:nvPr/>
        </p:nvSpPr>
        <p:spPr>
          <a:xfrm rot="10800000" flipH="1">
            <a:off x="6084363" y="94540"/>
            <a:ext cx="105477" cy="122644"/>
          </a:xfrm>
          <a:custGeom>
            <a:avLst/>
            <a:gdLst/>
            <a:ahLst/>
            <a:cxnLst/>
            <a:rect l="l" t="t" r="r" b="b"/>
            <a:pathLst>
              <a:path w="39765" h="46237" extrusionOk="0">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g2a3cf5bbd5b_0_800"/>
          <p:cNvSpPr/>
          <p:nvPr/>
        </p:nvSpPr>
        <p:spPr>
          <a:xfrm rot="10800000" flipH="1">
            <a:off x="7504783" y="442535"/>
            <a:ext cx="97355" cy="92604"/>
          </a:xfrm>
          <a:custGeom>
            <a:avLst/>
            <a:gdLst/>
            <a:ahLst/>
            <a:cxnLst/>
            <a:rect l="l" t="t" r="r" b="b"/>
            <a:pathLst>
              <a:path w="36703" h="34912" extrusionOk="0">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2a3cf5bbd5b_0_800"/>
          <p:cNvSpPr/>
          <p:nvPr/>
        </p:nvSpPr>
        <p:spPr>
          <a:xfrm rot="10800000" flipH="1">
            <a:off x="9237902" y="2787706"/>
            <a:ext cx="139821" cy="207680"/>
          </a:xfrm>
          <a:custGeom>
            <a:avLst/>
            <a:gdLst/>
            <a:ahLst/>
            <a:cxnLst/>
            <a:rect l="l" t="t" r="r" b="b"/>
            <a:pathLst>
              <a:path w="52713" h="78296" extrusionOk="0">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g2a3cf5bbd5b_0_800"/>
          <p:cNvSpPr/>
          <p:nvPr/>
        </p:nvSpPr>
        <p:spPr>
          <a:xfrm rot="10800000" flipH="1">
            <a:off x="9460696" y="1647069"/>
            <a:ext cx="156582" cy="176174"/>
          </a:xfrm>
          <a:custGeom>
            <a:avLst/>
            <a:gdLst/>
            <a:ahLst/>
            <a:cxnLst/>
            <a:rect l="l" t="t" r="r" b="b"/>
            <a:pathLst>
              <a:path w="59032" h="66418" extrusionOk="0">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g2a3cf5bbd5b_0_800"/>
          <p:cNvSpPr/>
          <p:nvPr/>
        </p:nvSpPr>
        <p:spPr>
          <a:xfrm rot="10800000" flipH="1">
            <a:off x="9047337" y="1736470"/>
            <a:ext cx="156747" cy="176826"/>
          </a:xfrm>
          <a:custGeom>
            <a:avLst/>
            <a:gdLst/>
            <a:ahLst/>
            <a:cxnLst/>
            <a:rect l="l" t="t" r="r" b="b"/>
            <a:pathLst>
              <a:path w="59094" h="66664" extrusionOk="0">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7" name="Google Shape;797;g2a3cf5bbd5b_0_800"/>
          <p:cNvPicPr preferRelativeResize="0"/>
          <p:nvPr/>
        </p:nvPicPr>
        <p:blipFill rotWithShape="1">
          <a:blip r:embed="rId7">
            <a:alphaModFix/>
          </a:blip>
          <a:srcRect/>
          <a:stretch/>
        </p:blipFill>
        <p:spPr>
          <a:xfrm>
            <a:off x="9708591" y="685298"/>
            <a:ext cx="45008" cy="187299"/>
          </a:xfrm>
          <a:prstGeom prst="rect">
            <a:avLst/>
          </a:prstGeom>
          <a:noFill/>
          <a:ln>
            <a:noFill/>
          </a:ln>
        </p:spPr>
      </p:pic>
      <p:pic>
        <p:nvPicPr>
          <p:cNvPr id="798" name="Google Shape;798;g2a3cf5bbd5b_0_800"/>
          <p:cNvPicPr preferRelativeResize="0"/>
          <p:nvPr/>
        </p:nvPicPr>
        <p:blipFill rotWithShape="1">
          <a:blip r:embed="rId8">
            <a:alphaModFix/>
          </a:blip>
          <a:srcRect/>
          <a:stretch/>
        </p:blipFill>
        <p:spPr>
          <a:xfrm>
            <a:off x="9731050" y="2031557"/>
            <a:ext cx="22549" cy="189529"/>
          </a:xfrm>
          <a:prstGeom prst="rect">
            <a:avLst/>
          </a:prstGeom>
          <a:noFill/>
          <a:ln>
            <a:noFill/>
          </a:ln>
        </p:spPr>
      </p:pic>
      <p:sp>
        <p:nvSpPr>
          <p:cNvPr id="799" name="Google Shape;799;g2a3cf5bbd5b_0_800"/>
          <p:cNvSpPr/>
          <p:nvPr/>
        </p:nvSpPr>
        <p:spPr>
          <a:xfrm rot="10800000" flipH="1">
            <a:off x="8775846" y="1249032"/>
            <a:ext cx="136238" cy="151222"/>
          </a:xfrm>
          <a:custGeom>
            <a:avLst/>
            <a:gdLst/>
            <a:ahLst/>
            <a:cxnLst/>
            <a:rect l="l" t="t" r="r" b="b"/>
            <a:pathLst>
              <a:path w="51362" h="57011" extrusionOk="0">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2a3cf5bbd5b_0_800"/>
          <p:cNvSpPr/>
          <p:nvPr/>
        </p:nvSpPr>
        <p:spPr>
          <a:xfrm rot="10800000" flipH="1">
            <a:off x="9261481" y="831853"/>
            <a:ext cx="132081" cy="151004"/>
          </a:xfrm>
          <a:custGeom>
            <a:avLst/>
            <a:gdLst/>
            <a:ahLst/>
            <a:cxnLst/>
            <a:rect l="l" t="t" r="r" b="b"/>
            <a:pathLst>
              <a:path w="49795" h="56929" extrusionOk="0">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2a3cf5bbd5b_0_800"/>
          <p:cNvSpPr/>
          <p:nvPr/>
        </p:nvSpPr>
        <p:spPr>
          <a:xfrm rot="10800000" flipH="1">
            <a:off x="8448401" y="1567823"/>
            <a:ext cx="125134" cy="152057"/>
          </a:xfrm>
          <a:custGeom>
            <a:avLst/>
            <a:gdLst/>
            <a:ahLst/>
            <a:cxnLst/>
            <a:rect l="l" t="t" r="r" b="b"/>
            <a:pathLst>
              <a:path w="47176" h="57326" extrusionOk="0">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g2a3cf5bbd5b_0_800"/>
          <p:cNvSpPr/>
          <p:nvPr/>
        </p:nvSpPr>
        <p:spPr>
          <a:xfrm rot="10800000" flipH="1">
            <a:off x="9418127" y="1305700"/>
            <a:ext cx="134670" cy="139842"/>
          </a:xfrm>
          <a:custGeom>
            <a:avLst/>
            <a:gdLst/>
            <a:ahLst/>
            <a:cxnLst/>
            <a:rect l="l" t="t" r="r" b="b"/>
            <a:pathLst>
              <a:path w="50771" h="52721" extrusionOk="0">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2a3cf5bbd5b_0_800"/>
          <p:cNvSpPr/>
          <p:nvPr/>
        </p:nvSpPr>
        <p:spPr>
          <a:xfrm rot="10800000" flipH="1">
            <a:off x="9158342" y="2134229"/>
            <a:ext cx="134073" cy="151898"/>
          </a:xfrm>
          <a:custGeom>
            <a:avLst/>
            <a:gdLst/>
            <a:ahLst/>
            <a:cxnLst/>
            <a:rect l="l" t="t" r="r" b="b"/>
            <a:pathLst>
              <a:path w="50546" h="57266" extrusionOk="0">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2a3cf5bbd5b_0_800"/>
          <p:cNvSpPr/>
          <p:nvPr/>
        </p:nvSpPr>
        <p:spPr>
          <a:xfrm rot="10800000" flipH="1">
            <a:off x="8398705" y="725902"/>
            <a:ext cx="134325" cy="143187"/>
          </a:xfrm>
          <a:custGeom>
            <a:avLst/>
            <a:gdLst/>
            <a:ahLst/>
            <a:cxnLst/>
            <a:rect l="l" t="t" r="r" b="b"/>
            <a:pathLst>
              <a:path w="50641" h="53982" extrusionOk="0">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2a3cf5bbd5b_0_800"/>
          <p:cNvSpPr/>
          <p:nvPr/>
        </p:nvSpPr>
        <p:spPr>
          <a:xfrm rot="10800000" flipH="1">
            <a:off x="8271883" y="1287731"/>
            <a:ext cx="122484" cy="145726"/>
          </a:xfrm>
          <a:custGeom>
            <a:avLst/>
            <a:gdLst/>
            <a:ahLst/>
            <a:cxnLst/>
            <a:rect l="l" t="t" r="r" b="b"/>
            <a:pathLst>
              <a:path w="46177" h="54939" extrusionOk="0">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g2a3cf5bbd5b_0_800"/>
          <p:cNvSpPr/>
          <p:nvPr/>
        </p:nvSpPr>
        <p:spPr>
          <a:xfrm rot="10800000" flipH="1">
            <a:off x="9240178" y="1189257"/>
            <a:ext cx="124031" cy="136869"/>
          </a:xfrm>
          <a:custGeom>
            <a:avLst/>
            <a:gdLst/>
            <a:ahLst/>
            <a:cxnLst/>
            <a:rect l="l" t="t" r="r" b="b"/>
            <a:pathLst>
              <a:path w="46760" h="51600" extrusionOk="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2a3cf5bbd5b_0_800"/>
          <p:cNvSpPr/>
          <p:nvPr/>
        </p:nvSpPr>
        <p:spPr>
          <a:xfrm rot="10800000" flipH="1">
            <a:off x="9289797" y="2516269"/>
            <a:ext cx="122949" cy="146047"/>
          </a:xfrm>
          <a:custGeom>
            <a:avLst/>
            <a:gdLst/>
            <a:ahLst/>
            <a:cxnLst/>
            <a:rect l="l" t="t" r="r" b="b"/>
            <a:pathLst>
              <a:path w="46352" h="55060" extrusionOk="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2a3cf5bbd5b_0_800"/>
          <p:cNvSpPr/>
          <p:nvPr/>
        </p:nvSpPr>
        <p:spPr>
          <a:xfrm rot="10800000" flipH="1">
            <a:off x="8638017" y="229865"/>
            <a:ext cx="124638" cy="136553"/>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9" name="Google Shape;809;g2a3cf5bbd5b_0_800"/>
          <p:cNvPicPr preferRelativeResize="0"/>
          <p:nvPr/>
        </p:nvPicPr>
        <p:blipFill rotWithShape="1">
          <a:blip r:embed="rId9">
            <a:alphaModFix/>
          </a:blip>
          <a:srcRect/>
          <a:stretch/>
        </p:blipFill>
        <p:spPr>
          <a:xfrm>
            <a:off x="9719988" y="1178567"/>
            <a:ext cx="33611" cy="159558"/>
          </a:xfrm>
          <a:prstGeom prst="rect">
            <a:avLst/>
          </a:prstGeom>
          <a:noFill/>
          <a:ln>
            <a:noFill/>
          </a:ln>
        </p:spPr>
      </p:pic>
      <p:sp>
        <p:nvSpPr>
          <p:cNvPr id="810" name="Google Shape;810;g2a3cf5bbd5b_0_800"/>
          <p:cNvSpPr/>
          <p:nvPr/>
        </p:nvSpPr>
        <p:spPr>
          <a:xfrm rot="10800000" flipH="1">
            <a:off x="9297435" y="227196"/>
            <a:ext cx="125524" cy="130840"/>
          </a:xfrm>
          <a:custGeom>
            <a:avLst/>
            <a:gdLst/>
            <a:ahLst/>
            <a:cxnLst/>
            <a:rect l="l" t="t" r="r" b="b"/>
            <a:pathLst>
              <a:path w="47323" h="49327"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g2a3cf5bbd5b_0_800"/>
          <p:cNvSpPr/>
          <p:nvPr/>
        </p:nvSpPr>
        <p:spPr>
          <a:xfrm rot="10800000" flipH="1">
            <a:off x="8676339" y="669452"/>
            <a:ext cx="120715" cy="130811"/>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2a3cf5bbd5b_0_800"/>
          <p:cNvSpPr/>
          <p:nvPr/>
        </p:nvSpPr>
        <p:spPr>
          <a:xfrm rot="10800000" flipH="1">
            <a:off x="8901352" y="2055164"/>
            <a:ext cx="117036" cy="139938"/>
          </a:xfrm>
          <a:custGeom>
            <a:avLst/>
            <a:gdLst/>
            <a:ahLst/>
            <a:cxnLst/>
            <a:rect l="l" t="t" r="r" b="b"/>
            <a:pathLst>
              <a:path w="44123" h="52757" extrusionOk="0">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g2a3cf5bbd5b_0_800"/>
          <p:cNvPicPr preferRelativeResize="0"/>
          <p:nvPr/>
        </p:nvPicPr>
        <p:blipFill rotWithShape="1">
          <a:blip r:embed="rId10">
            <a:alphaModFix/>
          </a:blip>
          <a:srcRect/>
          <a:stretch/>
        </p:blipFill>
        <p:spPr>
          <a:xfrm>
            <a:off x="9723656" y="1109251"/>
            <a:ext cx="29943" cy="157801"/>
          </a:xfrm>
          <a:prstGeom prst="rect">
            <a:avLst/>
          </a:prstGeom>
          <a:noFill/>
          <a:ln>
            <a:noFill/>
          </a:ln>
        </p:spPr>
      </p:pic>
      <p:pic>
        <p:nvPicPr>
          <p:cNvPr id="814" name="Google Shape;814;g2a3cf5bbd5b_0_800"/>
          <p:cNvPicPr preferRelativeResize="0"/>
          <p:nvPr/>
        </p:nvPicPr>
        <p:blipFill rotWithShape="1">
          <a:blip r:embed="rId11">
            <a:alphaModFix/>
          </a:blip>
          <a:srcRect/>
          <a:stretch/>
        </p:blipFill>
        <p:spPr>
          <a:xfrm>
            <a:off x="8470534" y="1"/>
            <a:ext cx="137981" cy="118363"/>
          </a:xfrm>
          <a:prstGeom prst="rect">
            <a:avLst/>
          </a:prstGeom>
          <a:noFill/>
          <a:ln>
            <a:noFill/>
          </a:ln>
        </p:spPr>
      </p:pic>
      <p:sp>
        <p:nvSpPr>
          <p:cNvPr id="815" name="Google Shape;815;g2a3cf5bbd5b_0_800"/>
          <p:cNvSpPr/>
          <p:nvPr/>
        </p:nvSpPr>
        <p:spPr>
          <a:xfrm rot="10800000" flipH="1">
            <a:off x="8971637" y="335177"/>
            <a:ext cx="118731" cy="131927"/>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2a3cf5bbd5b_0_800"/>
          <p:cNvSpPr/>
          <p:nvPr/>
        </p:nvSpPr>
        <p:spPr>
          <a:xfrm rot="10800000" flipH="1">
            <a:off x="9567900" y="162618"/>
            <a:ext cx="136800" cy="131965"/>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2a3cf5bbd5b_0_800"/>
          <p:cNvSpPr/>
          <p:nvPr/>
        </p:nvSpPr>
        <p:spPr>
          <a:xfrm rot="10800000" flipH="1">
            <a:off x="9161408" y="1458333"/>
            <a:ext cx="113442" cy="142776"/>
          </a:xfrm>
          <a:custGeom>
            <a:avLst/>
            <a:gdLst/>
            <a:ahLst/>
            <a:cxnLst/>
            <a:rect l="l" t="t" r="r" b="b"/>
            <a:pathLst>
              <a:path w="42768" h="53827" extrusionOk="0">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2a3cf5bbd5b_0_800"/>
          <p:cNvSpPr/>
          <p:nvPr/>
        </p:nvSpPr>
        <p:spPr>
          <a:xfrm rot="10800000" flipH="1">
            <a:off x="8200925" y="193361"/>
            <a:ext cx="111737" cy="126678"/>
          </a:xfrm>
          <a:custGeom>
            <a:avLst/>
            <a:gdLst/>
            <a:ahLst/>
            <a:cxnLst/>
            <a:rect l="l" t="t" r="r" b="b"/>
            <a:pathLst>
              <a:path w="42125"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g2a3cf5bbd5b_0_800"/>
          <p:cNvPicPr preferRelativeResize="0"/>
          <p:nvPr/>
        </p:nvPicPr>
        <p:blipFill rotWithShape="1">
          <a:blip r:embed="rId12">
            <a:alphaModFix/>
          </a:blip>
          <a:srcRect/>
          <a:stretch/>
        </p:blipFill>
        <p:spPr>
          <a:xfrm>
            <a:off x="9744288" y="407833"/>
            <a:ext cx="9311" cy="25400"/>
          </a:xfrm>
          <a:prstGeom prst="rect">
            <a:avLst/>
          </a:prstGeom>
          <a:noFill/>
          <a:ln>
            <a:noFill/>
          </a:ln>
        </p:spPr>
      </p:pic>
      <p:sp>
        <p:nvSpPr>
          <p:cNvPr id="820" name="Google Shape;820;g2a3cf5bbd5b_0_800"/>
          <p:cNvSpPr/>
          <p:nvPr/>
        </p:nvSpPr>
        <p:spPr>
          <a:xfrm rot="10800000" flipH="1">
            <a:off x="9325532" y="521912"/>
            <a:ext cx="117508" cy="126124"/>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2a3cf5bbd5b_0_800"/>
          <p:cNvSpPr/>
          <p:nvPr/>
        </p:nvSpPr>
        <p:spPr>
          <a:xfrm rot="10800000" flipH="1">
            <a:off x="9010844" y="635177"/>
            <a:ext cx="111516" cy="118912"/>
          </a:xfrm>
          <a:custGeom>
            <a:avLst/>
            <a:gdLst/>
            <a:ahLst/>
            <a:cxnLst/>
            <a:rect l="l" t="t" r="r" b="b"/>
            <a:pathLst>
              <a:path w="42042" h="44830" extrusionOk="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2a3cf5bbd5b_0_800"/>
          <p:cNvSpPr/>
          <p:nvPr/>
        </p:nvSpPr>
        <p:spPr>
          <a:xfrm rot="10800000" flipH="1">
            <a:off x="7954160" y="925965"/>
            <a:ext cx="113726" cy="127073"/>
          </a:xfrm>
          <a:custGeom>
            <a:avLst/>
            <a:gdLst/>
            <a:ahLst/>
            <a:cxnLst/>
            <a:rect l="l" t="t" r="r" b="b"/>
            <a:pathLst>
              <a:path w="42875" h="47907" extrusionOk="0">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g2a3cf5bbd5b_0_800"/>
          <p:cNvSpPr/>
          <p:nvPr/>
        </p:nvSpPr>
        <p:spPr>
          <a:xfrm rot="10800000" flipH="1">
            <a:off x="8848302" y="927847"/>
            <a:ext cx="112222" cy="126217"/>
          </a:xfrm>
          <a:custGeom>
            <a:avLst/>
            <a:gdLst/>
            <a:ahLst/>
            <a:cxnLst/>
            <a:rect l="l" t="t" r="r" b="b"/>
            <a:pathLst>
              <a:path w="42308" h="47584" extrusionOk="0">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2a3cf5bbd5b_0_800"/>
          <p:cNvSpPr/>
          <p:nvPr/>
        </p:nvSpPr>
        <p:spPr>
          <a:xfrm rot="10800000" flipH="1">
            <a:off x="8947140" y="2346477"/>
            <a:ext cx="111015" cy="148728"/>
          </a:xfrm>
          <a:custGeom>
            <a:avLst/>
            <a:gdLst/>
            <a:ahLst/>
            <a:cxnLst/>
            <a:rect l="l" t="t" r="r" b="b"/>
            <a:pathLst>
              <a:path w="41853" h="56071" extrusionOk="0">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g2a3cf5bbd5b_0_800"/>
          <p:cNvSpPr/>
          <p:nvPr/>
        </p:nvSpPr>
        <p:spPr>
          <a:xfrm rot="10800000" flipH="1">
            <a:off x="8502009" y="2158545"/>
            <a:ext cx="105432" cy="136548"/>
          </a:xfrm>
          <a:custGeom>
            <a:avLst/>
            <a:gdLst/>
            <a:ahLst/>
            <a:cxnLst/>
            <a:rect l="l" t="t" r="r" b="b"/>
            <a:pathLst>
              <a:path w="39748" h="51479" extrusionOk="0">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g2a3cf5bbd5b_0_800"/>
          <p:cNvSpPr/>
          <p:nvPr/>
        </p:nvSpPr>
        <p:spPr>
          <a:xfrm rot="10800000" flipH="1">
            <a:off x="9485694" y="1993348"/>
            <a:ext cx="103999" cy="135792"/>
          </a:xfrm>
          <a:custGeom>
            <a:avLst/>
            <a:gdLst/>
            <a:ahLst/>
            <a:cxnLst/>
            <a:rect l="l" t="t" r="r" b="b"/>
            <a:pathLst>
              <a:path w="39208" h="51194" extrusionOk="0">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g2a3cf5bbd5b_0_800"/>
          <p:cNvSpPr/>
          <p:nvPr/>
        </p:nvSpPr>
        <p:spPr>
          <a:xfrm rot="10800000" flipH="1">
            <a:off x="9430722" y="782159"/>
            <a:ext cx="109609" cy="122641"/>
          </a:xfrm>
          <a:custGeom>
            <a:avLst/>
            <a:gdLst/>
            <a:ahLst/>
            <a:cxnLst/>
            <a:rect l="l" t="t" r="r" b="b"/>
            <a:pathLst>
              <a:path w="41323"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2a3cf5bbd5b_0_800"/>
          <p:cNvSpPr/>
          <p:nvPr/>
        </p:nvSpPr>
        <p:spPr>
          <a:xfrm rot="10800000" flipH="1">
            <a:off x="8621653" y="1864194"/>
            <a:ext cx="105477" cy="122644"/>
          </a:xfrm>
          <a:custGeom>
            <a:avLst/>
            <a:gdLst/>
            <a:ahLst/>
            <a:cxnLst/>
            <a:rect l="l" t="t" r="r" b="b"/>
            <a:pathLst>
              <a:path w="39765" h="46237" extrusionOk="0">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g2a3cf5bbd5b_0_800"/>
          <p:cNvSpPr/>
          <p:nvPr/>
        </p:nvSpPr>
        <p:spPr>
          <a:xfrm rot="10800000" flipH="1">
            <a:off x="9651680" y="796443"/>
            <a:ext cx="105673" cy="123458"/>
          </a:xfrm>
          <a:custGeom>
            <a:avLst/>
            <a:gdLst/>
            <a:ahLst/>
            <a:cxnLst/>
            <a:rect l="l" t="t" r="r" b="b"/>
            <a:pathLst>
              <a:path w="39839" h="46544" extrusionOk="0">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g2a3cf5bbd5b_0_800"/>
          <p:cNvSpPr/>
          <p:nvPr/>
        </p:nvSpPr>
        <p:spPr>
          <a:xfrm rot="10800000" flipH="1">
            <a:off x="8505792" y="1111806"/>
            <a:ext cx="105514" cy="115365"/>
          </a:xfrm>
          <a:custGeom>
            <a:avLst/>
            <a:gdLst/>
            <a:ahLst/>
            <a:cxnLst/>
            <a:rect l="l" t="t" r="r" b="b"/>
            <a:pathLst>
              <a:path w="39779" h="43493" extrusionOk="0">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g2a3cf5bbd5b_0_800"/>
          <p:cNvSpPr/>
          <p:nvPr/>
        </p:nvSpPr>
        <p:spPr>
          <a:xfrm rot="10800000" flipH="1">
            <a:off x="9555514" y="1161246"/>
            <a:ext cx="108166" cy="115140"/>
          </a:xfrm>
          <a:custGeom>
            <a:avLst/>
            <a:gdLst/>
            <a:ahLst/>
            <a:cxnLst/>
            <a:rect l="l" t="t" r="r" b="b"/>
            <a:pathLst>
              <a:path w="40779" h="43408" extrusionOk="0">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2" name="Google Shape;832;g2a3cf5bbd5b_0_800"/>
          <p:cNvPicPr preferRelativeResize="0"/>
          <p:nvPr/>
        </p:nvPicPr>
        <p:blipFill rotWithShape="1">
          <a:blip r:embed="rId13">
            <a:alphaModFix/>
          </a:blip>
          <a:srcRect/>
          <a:stretch/>
        </p:blipFill>
        <p:spPr>
          <a:xfrm>
            <a:off x="9706368" y="1"/>
            <a:ext cx="47231" cy="16827"/>
          </a:xfrm>
          <a:prstGeom prst="rect">
            <a:avLst/>
          </a:prstGeom>
          <a:noFill/>
          <a:ln>
            <a:noFill/>
          </a:ln>
        </p:spPr>
      </p:pic>
      <p:sp>
        <p:nvSpPr>
          <p:cNvPr id="833" name="Google Shape;833;g2a3cf5bbd5b_0_800"/>
          <p:cNvSpPr/>
          <p:nvPr/>
        </p:nvSpPr>
        <p:spPr>
          <a:xfrm rot="10800000" flipH="1">
            <a:off x="9557947" y="1394726"/>
            <a:ext cx="82867" cy="101463"/>
          </a:xfrm>
          <a:custGeom>
            <a:avLst/>
            <a:gdLst/>
            <a:ahLst/>
            <a:cxnLst/>
            <a:rect l="l" t="t" r="r" b="b"/>
            <a:pathLst>
              <a:path w="31241" h="38252" extrusionOk="0">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g2a3cf5bbd5b_0_800"/>
          <p:cNvSpPr/>
          <p:nvPr/>
        </p:nvSpPr>
        <p:spPr>
          <a:xfrm rot="10800000" flipH="1">
            <a:off x="8860861" y="1601304"/>
            <a:ext cx="74389" cy="78273"/>
          </a:xfrm>
          <a:custGeom>
            <a:avLst/>
            <a:gdLst/>
            <a:ahLst/>
            <a:cxnLst/>
            <a:rect l="l" t="t" r="r" b="b"/>
            <a:pathLst>
              <a:path w="28045" h="29509" extrusionOk="0">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g2a3cf5bbd5b_0_800"/>
          <p:cNvSpPr/>
          <p:nvPr/>
        </p:nvSpPr>
        <p:spPr>
          <a:xfrm rot="10800000" flipH="1">
            <a:off x="9560050" y="597338"/>
            <a:ext cx="73774" cy="73068"/>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g2a3cf5bbd5b_0_800"/>
          <p:cNvSpPr txBox="1"/>
          <p:nvPr/>
        </p:nvSpPr>
        <p:spPr>
          <a:xfrm>
            <a:off x="587177" y="3023576"/>
            <a:ext cx="8721670" cy="158808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000000"/>
              </a:buClr>
              <a:buSzPts val="3200"/>
              <a:buFont typeface="Calibri"/>
              <a:buNone/>
            </a:pPr>
            <a:r>
              <a:rPr lang="fi-FI" sz="3600" b="1" dirty="0">
                <a:solidFill>
                  <a:schemeClr val="lt1"/>
                </a:solidFill>
                <a:latin typeface="Lato"/>
                <a:ea typeface="Lato"/>
                <a:cs typeface="Lato"/>
                <a:sym typeface="Lato"/>
              </a:rPr>
              <a:t>Pääkaupunkiseudun ekosysteemisopimus rakentuu neljästä temaattisesta kokonaisuudesta</a:t>
            </a:r>
            <a:endParaRPr sz="3600" dirty="0">
              <a:solidFill>
                <a:schemeClr val="lt1"/>
              </a:solidFill>
              <a:latin typeface="Lato"/>
              <a:ea typeface="Lato"/>
              <a:cs typeface="Lato"/>
              <a:sym typeface="Lato"/>
            </a:endParaRPr>
          </a:p>
        </p:txBody>
      </p:sp>
    </p:spTree>
    <p:extLst>
      <p:ext uri="{BB962C8B-B14F-4D97-AF65-F5344CB8AC3E}">
        <p14:creationId xmlns:p14="http://schemas.microsoft.com/office/powerpoint/2010/main" val="3674073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A3A270-0E64-6E0C-E9AF-9153B812BF1C}"/>
              </a:ext>
            </a:extLst>
          </p:cNvPr>
          <p:cNvSpPr>
            <a:spLocks noGrp="1"/>
          </p:cNvSpPr>
          <p:nvPr>
            <p:ph type="title"/>
          </p:nvPr>
        </p:nvSpPr>
        <p:spPr>
          <a:xfrm>
            <a:off x="670560" y="388946"/>
            <a:ext cx="8412480" cy="1060450"/>
          </a:xfrm>
        </p:spPr>
        <p:txBody>
          <a:bodyPr>
            <a:normAutofit/>
          </a:bodyPr>
          <a:lstStyle/>
          <a:p>
            <a:r>
              <a:rPr lang="fi-FI" sz="4400" dirty="0" err="1"/>
              <a:t>GameLAB</a:t>
            </a:r>
            <a:r>
              <a:rPr lang="fi-FI" sz="4400" dirty="0"/>
              <a:t> toiminta</a:t>
            </a:r>
          </a:p>
        </p:txBody>
      </p:sp>
      <p:sp>
        <p:nvSpPr>
          <p:cNvPr id="3" name="Sisällön paikkamerkki 2">
            <a:extLst>
              <a:ext uri="{FF2B5EF4-FFF2-40B4-BE49-F238E27FC236}">
                <a16:creationId xmlns:a16="http://schemas.microsoft.com/office/drawing/2014/main" id="{DE232BCB-7951-C6AC-4645-24DE71D8D0E7}"/>
              </a:ext>
            </a:extLst>
          </p:cNvPr>
          <p:cNvSpPr>
            <a:spLocks noGrp="1"/>
          </p:cNvSpPr>
          <p:nvPr>
            <p:ph idx="1"/>
          </p:nvPr>
        </p:nvSpPr>
        <p:spPr>
          <a:xfrm>
            <a:off x="731520" y="2283309"/>
            <a:ext cx="8412480" cy="4152325"/>
          </a:xfrm>
        </p:spPr>
        <p:txBody>
          <a:bodyPr>
            <a:normAutofit/>
          </a:bodyPr>
          <a:lstStyle/>
          <a:p>
            <a:r>
              <a:rPr lang="fi-FI" sz="2400" dirty="0">
                <a:solidFill>
                  <a:srgbClr val="374151"/>
                </a:solidFill>
                <a:latin typeface="Lato" panose="020F0502020204030203" pitchFamily="34" charset="0"/>
                <a:ea typeface="Lato" panose="020F0502020204030203" pitchFamily="34" charset="0"/>
                <a:cs typeface="Lato" panose="020F0502020204030203" pitchFamily="34" charset="0"/>
              </a:rPr>
              <a:t>Noin 6kk kestoinen pelihautomo, starttaa kaksi kertaa vuodessa</a:t>
            </a:r>
          </a:p>
          <a:p>
            <a:r>
              <a:rPr lang="fi-FI" sz="2400" dirty="0">
                <a:solidFill>
                  <a:srgbClr val="374151"/>
                </a:solidFill>
                <a:latin typeface="Lato" panose="020F0502020204030203" pitchFamily="34" charset="0"/>
                <a:ea typeface="Lato" panose="020F0502020204030203" pitchFamily="34" charset="0"/>
                <a:cs typeface="Lato" panose="020F0502020204030203" pitchFamily="34" charset="0"/>
              </a:rPr>
              <a:t>Tarjoaa osallistujille mahdollisuuden kehittää pelialan erityisosaamistaan ja liiketoimintaosaamistaan.</a:t>
            </a:r>
            <a:endParaRPr lang="fi-FI" sz="2400" i="1" dirty="0">
              <a:solidFill>
                <a:srgbClr val="374151"/>
              </a:solidFill>
              <a:latin typeface="Lato" panose="020F0502020204030203" pitchFamily="34" charset="0"/>
              <a:ea typeface="Lato" panose="020F0502020204030203" pitchFamily="34" charset="0"/>
              <a:cs typeface="Lato" panose="020F0502020204030203" pitchFamily="34" charset="0"/>
            </a:endParaRPr>
          </a:p>
          <a:p>
            <a:r>
              <a:rPr lang="fi-FI" sz="2400" dirty="0">
                <a:solidFill>
                  <a:srgbClr val="374151"/>
                </a:solidFill>
                <a:latin typeface="Lato" panose="020F0502020204030203" pitchFamily="34" charset="0"/>
                <a:ea typeface="Lato" panose="020F0502020204030203" pitchFamily="34" charset="0"/>
                <a:cs typeface="Lato" panose="020F0502020204030203" pitchFamily="34" charset="0"/>
              </a:rPr>
              <a:t>Mentorointi ja verkostoituminen: </a:t>
            </a:r>
            <a:r>
              <a:rPr lang="fi-FI" sz="2400" dirty="0" err="1">
                <a:solidFill>
                  <a:srgbClr val="374151"/>
                </a:solidFill>
                <a:latin typeface="Lato" panose="020F0502020204030203" pitchFamily="34" charset="0"/>
                <a:ea typeface="Lato" panose="020F0502020204030203" pitchFamily="34" charset="0"/>
                <a:cs typeface="Lato" panose="020F0502020204030203" pitchFamily="34" charset="0"/>
              </a:rPr>
              <a:t>GameLAB</a:t>
            </a:r>
            <a:r>
              <a:rPr lang="fi-FI" sz="2400" dirty="0">
                <a:solidFill>
                  <a:srgbClr val="374151"/>
                </a:solidFill>
                <a:latin typeface="Lato" panose="020F0502020204030203" pitchFamily="34" charset="0"/>
                <a:ea typeface="Lato" panose="020F0502020204030203" pitchFamily="34" charset="0"/>
                <a:cs typeface="Lato" panose="020F0502020204030203" pitchFamily="34" charset="0"/>
              </a:rPr>
              <a:t> sisältää mentorointiohjelman ja mahdollisuuksia verkostoitumiseen, mikä auttaa osallistujia rakentamaan vahvoja ammatillisia suhteita ja oppimaan alan konkareilta.</a:t>
            </a:r>
          </a:p>
          <a:p>
            <a:r>
              <a:rPr lang="fi-FI" sz="2400" dirty="0">
                <a:solidFill>
                  <a:srgbClr val="374151"/>
                </a:solidFill>
                <a:latin typeface="Lato" panose="020F0502020204030203" pitchFamily="34" charset="0"/>
                <a:ea typeface="Lato" panose="020F0502020204030203" pitchFamily="34" charset="0"/>
                <a:cs typeface="Lato" panose="020F0502020204030203" pitchFamily="34" charset="0"/>
              </a:rPr>
              <a:t>Tila on suunniteltu tukemaan innovaatioita, tarjoamaan resursseja pelialan opiskelijoille ja yrityksille sekä toimimaan paikkana alan tapahtumille.</a:t>
            </a:r>
            <a:endParaRPr lang="fi-FI" sz="3200" dirty="0">
              <a:latin typeface="Lato" panose="020F0502020204030203" pitchFamily="34" charset="0"/>
              <a:ea typeface="Lato" panose="020F0502020204030203" pitchFamily="34" charset="0"/>
              <a:cs typeface="Lato" panose="020F0502020204030203" pitchFamily="34" charset="0"/>
            </a:endParaRPr>
          </a:p>
        </p:txBody>
      </p:sp>
      <p:pic>
        <p:nvPicPr>
          <p:cNvPr id="4" name="Picture 237">
            <a:extLst>
              <a:ext uri="{FF2B5EF4-FFF2-40B4-BE49-F238E27FC236}">
                <a16:creationId xmlns:a16="http://schemas.microsoft.com/office/drawing/2014/main" id="{784451EB-2794-B382-DE98-2CD4E1A057C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52605" y="108041"/>
            <a:ext cx="1866900" cy="1543049"/>
          </a:xfrm>
          <a:prstGeom prst="rect">
            <a:avLst/>
          </a:prstGeom>
          <a:noFill/>
        </p:spPr>
      </p:pic>
    </p:spTree>
    <p:extLst>
      <p:ext uri="{BB962C8B-B14F-4D97-AF65-F5344CB8AC3E}">
        <p14:creationId xmlns:p14="http://schemas.microsoft.com/office/powerpoint/2010/main" val="556618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68395C-E28B-4125-AE30-67410A0F25C9}"/>
              </a:ext>
            </a:extLst>
          </p:cNvPr>
          <p:cNvSpPr>
            <a:spLocks noGrp="1"/>
          </p:cNvSpPr>
          <p:nvPr>
            <p:ph type="title"/>
          </p:nvPr>
        </p:nvSpPr>
        <p:spPr>
          <a:xfrm>
            <a:off x="670560" y="397663"/>
            <a:ext cx="8412480" cy="1060450"/>
          </a:xfrm>
        </p:spPr>
        <p:txBody>
          <a:bodyPr>
            <a:normAutofit/>
          </a:bodyPr>
          <a:lstStyle/>
          <a:p>
            <a:r>
              <a:rPr lang="fi-FI" sz="4400" u="sng" dirty="0">
                <a:solidFill>
                  <a:srgbClr val="F74D09"/>
                </a:solidFill>
                <a:latin typeface="Lato" panose="020F0502020204030203" pitchFamily="34" charset="0"/>
                <a:ea typeface="Lato" panose="020F0502020204030203" pitchFamily="34" charset="0"/>
                <a:cs typeface="Lato" panose="020F0502020204030203" pitchFamily="34" charset="0"/>
              </a:rPr>
              <a:t>Game LAB lyhyesti</a:t>
            </a:r>
          </a:p>
        </p:txBody>
      </p:sp>
      <p:sp>
        <p:nvSpPr>
          <p:cNvPr id="3" name="Sisällön paikkamerkki 2">
            <a:extLst>
              <a:ext uri="{FF2B5EF4-FFF2-40B4-BE49-F238E27FC236}">
                <a16:creationId xmlns:a16="http://schemas.microsoft.com/office/drawing/2014/main" id="{D72163DB-74CD-10A2-153C-AAA597DB3AC2}"/>
              </a:ext>
            </a:extLst>
          </p:cNvPr>
          <p:cNvSpPr>
            <a:spLocks noGrp="1"/>
          </p:cNvSpPr>
          <p:nvPr>
            <p:ph sz="half" idx="1"/>
          </p:nvPr>
        </p:nvSpPr>
        <p:spPr>
          <a:xfrm>
            <a:off x="687589" y="1507144"/>
            <a:ext cx="4145280" cy="3481070"/>
          </a:xfrm>
        </p:spPr>
        <p:txBody>
          <a:bodyPr>
            <a:noAutofit/>
          </a:bodyPr>
          <a:lstStyle/>
          <a:p>
            <a:pPr marL="0" indent="0">
              <a:buNone/>
            </a:pPr>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Kohderyhmät</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Opiskelijat (opinnäytetyöt ja harjoittelut)</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Työttömät (uranvaihtajat ja valmistuneet)</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Vakiintuneet peliyritykset mentoreina</a:t>
            </a:r>
          </a:p>
          <a:p>
            <a:pPr lvl="1"/>
            <a:endParaRPr lang="fi-FI" sz="1200" dirty="0">
              <a:solidFill>
                <a:srgbClr val="374151"/>
              </a:solidFill>
              <a:latin typeface="Lao UI" panose="020B0502040204020203" pitchFamily="34" charset="0"/>
              <a:ea typeface="Lato" panose="020F0502020204030203" pitchFamily="34" charset="0"/>
              <a:cs typeface="Lao UI" panose="020B0502040204020203" pitchFamily="34" charset="0"/>
            </a:endParaRPr>
          </a:p>
          <a:p>
            <a:pPr marL="0" indent="0">
              <a:buNone/>
            </a:pPr>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Prosessi</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N. 30-40 osallistujaa valitaan</a:t>
            </a:r>
          </a:p>
          <a:p>
            <a:pPr lvl="2"/>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Hakemus ja haastattelu (tammi-helmikuu 2024)</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Hakijalla pitää olla jo jotain osaamista taustalla</a:t>
            </a:r>
          </a:p>
          <a:p>
            <a:pPr lvl="2"/>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Koodaus, pelikoodaus, pelimoottorit</a:t>
            </a:r>
          </a:p>
          <a:p>
            <a:pPr lvl="2"/>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2D, 3D, UX, UI, musiikki/äänet</a:t>
            </a:r>
          </a:p>
          <a:p>
            <a:pPr lvl="2"/>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Myynti, yrittäjyys, johtajuus, tuote, visio</a:t>
            </a:r>
          </a:p>
          <a:p>
            <a:pPr lvl="2"/>
            <a:endParaRPr lang="fi-FI" sz="1200" dirty="0">
              <a:solidFill>
                <a:srgbClr val="374151"/>
              </a:solidFill>
              <a:latin typeface="Lao UI" panose="020B0502040204020203" pitchFamily="34" charset="0"/>
              <a:ea typeface="Lato" panose="020F0502020204030203" pitchFamily="34" charset="0"/>
              <a:cs typeface="Lao UI" panose="020B0502040204020203" pitchFamily="34" charset="0"/>
            </a:endParaRPr>
          </a:p>
          <a:p>
            <a:pPr marL="0" indent="0">
              <a:buNone/>
            </a:pPr>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Käytännön asiat</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Kesto n. 6kk </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Työkielenä englanti (Suomen pelialan virallinen kieli)</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Mentoreita ja tuomareita peliyrityksiltä</a:t>
            </a:r>
          </a:p>
          <a:p>
            <a:pPr lvl="1"/>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Osallistujat säilyvät, peli-ideat vähenevät</a:t>
            </a:r>
          </a:p>
          <a:p>
            <a:pPr lvl="2"/>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Aluksi n. 30 peli-ideaa</a:t>
            </a:r>
          </a:p>
          <a:p>
            <a:pPr lvl="2"/>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rPr>
              <a:t>Lopuksi n. 4 peli-ideaa, eli tiimiä</a:t>
            </a:r>
          </a:p>
          <a:p>
            <a:pPr marL="287020" lvl="1" indent="0">
              <a:buNone/>
            </a:pPr>
            <a:endParaRPr lang="fi-FI" sz="1200" dirty="0">
              <a:solidFill>
                <a:srgbClr val="374151"/>
              </a:solidFill>
              <a:latin typeface="Lao UI" panose="020B0502040204020203" pitchFamily="34" charset="0"/>
              <a:ea typeface="Lato" panose="020F0502020204030203" pitchFamily="34" charset="0"/>
              <a:cs typeface="Lao UI" panose="020B0502040204020203" pitchFamily="34" charset="0"/>
            </a:endParaRPr>
          </a:p>
          <a:p>
            <a:pPr marL="287020" lvl="1" indent="0">
              <a:buNone/>
            </a:pPr>
            <a:r>
              <a:rPr lang="fi-FI" sz="1200" dirty="0">
                <a:solidFill>
                  <a:srgbClr val="374151"/>
                </a:solidFill>
                <a:latin typeface="Lao UI" panose="020B0502040204020203" pitchFamily="34" charset="0"/>
                <a:ea typeface="Lato" panose="020F0502020204030203" pitchFamily="34" charset="0"/>
                <a:cs typeface="Lao UI" panose="020B0502040204020203" pitchFamily="34" charset="0"/>
                <a:sym typeface="Wingdings" panose="05000000000000000000" pitchFamily="2" charset="2"/>
              </a:rPr>
              <a:t> Uusia kypsempiä peliyrityksiä</a:t>
            </a:r>
            <a:endParaRPr lang="fi-FI" sz="1200" dirty="0">
              <a:solidFill>
                <a:srgbClr val="374151"/>
              </a:solidFill>
              <a:latin typeface="Lao UI" panose="020B0502040204020203" pitchFamily="34" charset="0"/>
              <a:ea typeface="Lato" panose="020F0502020204030203" pitchFamily="34" charset="0"/>
              <a:cs typeface="Lao UI" panose="020B0502040204020203" pitchFamily="34" charset="0"/>
            </a:endParaRPr>
          </a:p>
          <a:p>
            <a:pPr lvl="1"/>
            <a:endParaRPr lang="fi-FI" sz="1200" dirty="0">
              <a:solidFill>
                <a:srgbClr val="374151"/>
              </a:solidFill>
              <a:latin typeface="Lao UI" panose="020B0502040204020203" pitchFamily="34" charset="0"/>
              <a:ea typeface="Lato" panose="020F0502020204030203" pitchFamily="34" charset="0"/>
              <a:cs typeface="Lao UI" panose="020B0502040204020203" pitchFamily="34" charset="0"/>
            </a:endParaRPr>
          </a:p>
          <a:p>
            <a:pPr lvl="1"/>
            <a:endParaRPr lang="fi-FI" sz="200" dirty="0">
              <a:latin typeface="Lao UI" panose="020B0502040204020203" pitchFamily="34" charset="0"/>
              <a:cs typeface="Lao UI" panose="020B0502040204020203" pitchFamily="34" charset="0"/>
            </a:endParaRPr>
          </a:p>
        </p:txBody>
      </p:sp>
      <p:sp>
        <p:nvSpPr>
          <p:cNvPr id="7" name="Suorakulmio: Vastakkaiset kulmat pyöristetty 6">
            <a:extLst>
              <a:ext uri="{FF2B5EF4-FFF2-40B4-BE49-F238E27FC236}">
                <a16:creationId xmlns:a16="http://schemas.microsoft.com/office/drawing/2014/main" id="{F7389615-5460-7733-BE1C-627497FBD65B}"/>
              </a:ext>
            </a:extLst>
          </p:cNvPr>
          <p:cNvSpPr/>
          <p:nvPr/>
        </p:nvSpPr>
        <p:spPr>
          <a:xfrm>
            <a:off x="5828015" y="1243421"/>
            <a:ext cx="882055" cy="479592"/>
          </a:xfrm>
          <a:custGeom>
            <a:avLst/>
            <a:gdLst>
              <a:gd name="connsiteX0" fmla="*/ 79934 w 882055"/>
              <a:gd name="connsiteY0" fmla="*/ 0 h 479592"/>
              <a:gd name="connsiteX1" fmla="*/ 882055 w 882055"/>
              <a:gd name="connsiteY1" fmla="*/ 0 h 479592"/>
              <a:gd name="connsiteX2" fmla="*/ 882055 w 882055"/>
              <a:gd name="connsiteY2" fmla="*/ 0 h 479592"/>
              <a:gd name="connsiteX3" fmla="*/ 882055 w 882055"/>
              <a:gd name="connsiteY3" fmla="*/ 399658 h 479592"/>
              <a:gd name="connsiteX4" fmla="*/ 802121 w 882055"/>
              <a:gd name="connsiteY4" fmla="*/ 479592 h 479592"/>
              <a:gd name="connsiteX5" fmla="*/ 0 w 882055"/>
              <a:gd name="connsiteY5" fmla="*/ 479592 h 479592"/>
              <a:gd name="connsiteX6" fmla="*/ 0 w 882055"/>
              <a:gd name="connsiteY6" fmla="*/ 479592 h 479592"/>
              <a:gd name="connsiteX7" fmla="*/ 0 w 882055"/>
              <a:gd name="connsiteY7" fmla="*/ 79934 h 479592"/>
              <a:gd name="connsiteX8" fmla="*/ 79934 w 882055"/>
              <a:gd name="connsiteY8" fmla="*/ 0 h 47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055" h="479592" fill="none" extrusionOk="0">
                <a:moveTo>
                  <a:pt x="79934" y="0"/>
                </a:moveTo>
                <a:cubicBezTo>
                  <a:pt x="343649" y="69117"/>
                  <a:pt x="576829" y="-3549"/>
                  <a:pt x="882055" y="0"/>
                </a:cubicBezTo>
                <a:lnTo>
                  <a:pt x="882055" y="0"/>
                </a:lnTo>
                <a:cubicBezTo>
                  <a:pt x="907839" y="50086"/>
                  <a:pt x="876025" y="323981"/>
                  <a:pt x="882055" y="399658"/>
                </a:cubicBezTo>
                <a:cubicBezTo>
                  <a:pt x="880600" y="446710"/>
                  <a:pt x="838259" y="482091"/>
                  <a:pt x="802121" y="479592"/>
                </a:cubicBezTo>
                <a:cubicBezTo>
                  <a:pt x="504720" y="435859"/>
                  <a:pt x="312782" y="503453"/>
                  <a:pt x="0" y="479592"/>
                </a:cubicBezTo>
                <a:lnTo>
                  <a:pt x="0" y="479592"/>
                </a:lnTo>
                <a:cubicBezTo>
                  <a:pt x="28400" y="341043"/>
                  <a:pt x="24239" y="162665"/>
                  <a:pt x="0" y="79934"/>
                </a:cubicBezTo>
                <a:cubicBezTo>
                  <a:pt x="5887" y="41055"/>
                  <a:pt x="36617" y="-1409"/>
                  <a:pt x="79934" y="0"/>
                </a:cubicBezTo>
                <a:close/>
              </a:path>
              <a:path w="882055" h="479592" stroke="0" extrusionOk="0">
                <a:moveTo>
                  <a:pt x="79934" y="0"/>
                </a:moveTo>
                <a:cubicBezTo>
                  <a:pt x="222457" y="18846"/>
                  <a:pt x="605307" y="-47322"/>
                  <a:pt x="882055" y="0"/>
                </a:cubicBezTo>
                <a:lnTo>
                  <a:pt x="882055" y="0"/>
                </a:lnTo>
                <a:cubicBezTo>
                  <a:pt x="848826" y="186911"/>
                  <a:pt x="897229" y="248981"/>
                  <a:pt x="882055" y="399658"/>
                </a:cubicBezTo>
                <a:cubicBezTo>
                  <a:pt x="886028" y="447766"/>
                  <a:pt x="845899" y="487466"/>
                  <a:pt x="802121" y="479592"/>
                </a:cubicBezTo>
                <a:cubicBezTo>
                  <a:pt x="651713" y="535998"/>
                  <a:pt x="109289" y="440355"/>
                  <a:pt x="0" y="479592"/>
                </a:cubicBezTo>
                <a:lnTo>
                  <a:pt x="0" y="479592"/>
                </a:lnTo>
                <a:cubicBezTo>
                  <a:pt x="-18910" y="367901"/>
                  <a:pt x="17867" y="189458"/>
                  <a:pt x="0" y="79934"/>
                </a:cubicBezTo>
                <a:cubicBezTo>
                  <a:pt x="-2122" y="43686"/>
                  <a:pt x="31317" y="3137"/>
                  <a:pt x="79934" y="0"/>
                </a:cubicBezTo>
                <a:close/>
              </a:path>
            </a:pathLst>
          </a:custGeom>
          <a:solidFill>
            <a:schemeClr val="accent5"/>
          </a:solidFill>
          <a:ln>
            <a:solidFill>
              <a:schemeClr val="tx1"/>
            </a:solidFill>
            <a:extLst>
              <a:ext uri="{C807C97D-BFC1-408E-A445-0C87EB9F89A2}">
                <ask:lineSketchStyleProps xmlns:ask="http://schemas.microsoft.com/office/drawing/2018/sketchyshapes" sd="3963560245">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960" dirty="0"/>
              <a:t>”Coders”</a:t>
            </a:r>
          </a:p>
          <a:p>
            <a:pPr algn="ctr"/>
            <a:r>
              <a:rPr lang="fi-FI" sz="1120" dirty="0"/>
              <a:t>~10</a:t>
            </a:r>
          </a:p>
        </p:txBody>
      </p:sp>
      <p:sp>
        <p:nvSpPr>
          <p:cNvPr id="8" name="Suorakulmio: Vastakkaiset kulmat pyöristetty 7">
            <a:extLst>
              <a:ext uri="{FF2B5EF4-FFF2-40B4-BE49-F238E27FC236}">
                <a16:creationId xmlns:a16="http://schemas.microsoft.com/office/drawing/2014/main" id="{1AA81648-28BE-4D3B-0CE4-3815D8659661}"/>
              </a:ext>
            </a:extLst>
          </p:cNvPr>
          <p:cNvSpPr/>
          <p:nvPr/>
        </p:nvSpPr>
        <p:spPr>
          <a:xfrm>
            <a:off x="6806133" y="1237674"/>
            <a:ext cx="882055" cy="479592"/>
          </a:xfrm>
          <a:custGeom>
            <a:avLst/>
            <a:gdLst>
              <a:gd name="connsiteX0" fmla="*/ 79934 w 882055"/>
              <a:gd name="connsiteY0" fmla="*/ 0 h 479592"/>
              <a:gd name="connsiteX1" fmla="*/ 882055 w 882055"/>
              <a:gd name="connsiteY1" fmla="*/ 0 h 479592"/>
              <a:gd name="connsiteX2" fmla="*/ 882055 w 882055"/>
              <a:gd name="connsiteY2" fmla="*/ 0 h 479592"/>
              <a:gd name="connsiteX3" fmla="*/ 882055 w 882055"/>
              <a:gd name="connsiteY3" fmla="*/ 399658 h 479592"/>
              <a:gd name="connsiteX4" fmla="*/ 802121 w 882055"/>
              <a:gd name="connsiteY4" fmla="*/ 479592 h 479592"/>
              <a:gd name="connsiteX5" fmla="*/ 0 w 882055"/>
              <a:gd name="connsiteY5" fmla="*/ 479592 h 479592"/>
              <a:gd name="connsiteX6" fmla="*/ 0 w 882055"/>
              <a:gd name="connsiteY6" fmla="*/ 479592 h 479592"/>
              <a:gd name="connsiteX7" fmla="*/ 0 w 882055"/>
              <a:gd name="connsiteY7" fmla="*/ 79934 h 479592"/>
              <a:gd name="connsiteX8" fmla="*/ 79934 w 882055"/>
              <a:gd name="connsiteY8" fmla="*/ 0 h 47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055" h="479592" fill="none" extrusionOk="0">
                <a:moveTo>
                  <a:pt x="79934" y="0"/>
                </a:moveTo>
                <a:cubicBezTo>
                  <a:pt x="258585" y="38156"/>
                  <a:pt x="643289" y="-14342"/>
                  <a:pt x="882055" y="0"/>
                </a:cubicBezTo>
                <a:lnTo>
                  <a:pt x="882055" y="0"/>
                </a:lnTo>
                <a:cubicBezTo>
                  <a:pt x="899048" y="118968"/>
                  <a:pt x="890192" y="269244"/>
                  <a:pt x="882055" y="399658"/>
                </a:cubicBezTo>
                <a:cubicBezTo>
                  <a:pt x="882083" y="442820"/>
                  <a:pt x="848838" y="473004"/>
                  <a:pt x="802121" y="479592"/>
                </a:cubicBezTo>
                <a:cubicBezTo>
                  <a:pt x="521790" y="426497"/>
                  <a:pt x="398772" y="430743"/>
                  <a:pt x="0" y="479592"/>
                </a:cubicBezTo>
                <a:lnTo>
                  <a:pt x="0" y="479592"/>
                </a:lnTo>
                <a:cubicBezTo>
                  <a:pt x="21367" y="389767"/>
                  <a:pt x="-34028" y="220389"/>
                  <a:pt x="0" y="79934"/>
                </a:cubicBezTo>
                <a:cubicBezTo>
                  <a:pt x="-9" y="42125"/>
                  <a:pt x="36216" y="7145"/>
                  <a:pt x="79934" y="0"/>
                </a:cubicBezTo>
                <a:close/>
              </a:path>
              <a:path w="882055" h="479592" stroke="0" extrusionOk="0">
                <a:moveTo>
                  <a:pt x="79934" y="0"/>
                </a:moveTo>
                <a:cubicBezTo>
                  <a:pt x="232943" y="40040"/>
                  <a:pt x="482120" y="-28230"/>
                  <a:pt x="882055" y="0"/>
                </a:cubicBezTo>
                <a:lnTo>
                  <a:pt x="882055" y="0"/>
                </a:lnTo>
                <a:cubicBezTo>
                  <a:pt x="883556" y="105110"/>
                  <a:pt x="885722" y="228097"/>
                  <a:pt x="882055" y="399658"/>
                </a:cubicBezTo>
                <a:cubicBezTo>
                  <a:pt x="880124" y="443631"/>
                  <a:pt x="847617" y="483976"/>
                  <a:pt x="802121" y="479592"/>
                </a:cubicBezTo>
                <a:cubicBezTo>
                  <a:pt x="684429" y="508465"/>
                  <a:pt x="156179" y="462542"/>
                  <a:pt x="0" y="479592"/>
                </a:cubicBezTo>
                <a:lnTo>
                  <a:pt x="0" y="479592"/>
                </a:lnTo>
                <a:cubicBezTo>
                  <a:pt x="10166" y="406731"/>
                  <a:pt x="17254" y="183406"/>
                  <a:pt x="0" y="79934"/>
                </a:cubicBezTo>
                <a:cubicBezTo>
                  <a:pt x="3675" y="34814"/>
                  <a:pt x="34692" y="1644"/>
                  <a:pt x="79934" y="0"/>
                </a:cubicBezTo>
                <a:close/>
              </a:path>
            </a:pathLst>
          </a:custGeom>
          <a:solidFill>
            <a:schemeClr val="bg2"/>
          </a:solidFill>
          <a:ln>
            <a:solidFill>
              <a:schemeClr val="tx1"/>
            </a:solidFill>
            <a:extLst>
              <a:ext uri="{C807C97D-BFC1-408E-A445-0C87EB9F89A2}">
                <ask:lineSketchStyleProps xmlns:ask="http://schemas.microsoft.com/office/drawing/2018/sketchyshapes" sd="986091064">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960" dirty="0"/>
              <a:t>”Leaders” </a:t>
            </a:r>
          </a:p>
          <a:p>
            <a:pPr algn="ctr"/>
            <a:r>
              <a:rPr lang="fi-FI" dirty="0"/>
              <a:t>~10</a:t>
            </a:r>
          </a:p>
        </p:txBody>
      </p:sp>
      <p:sp>
        <p:nvSpPr>
          <p:cNvPr id="9" name="Suorakulmio: Vastakkaiset kulmat pyöristetty 8">
            <a:extLst>
              <a:ext uri="{FF2B5EF4-FFF2-40B4-BE49-F238E27FC236}">
                <a16:creationId xmlns:a16="http://schemas.microsoft.com/office/drawing/2014/main" id="{890EAF35-971E-4D2A-A74F-D87020AFC16F}"/>
              </a:ext>
            </a:extLst>
          </p:cNvPr>
          <p:cNvSpPr/>
          <p:nvPr/>
        </p:nvSpPr>
        <p:spPr>
          <a:xfrm>
            <a:off x="7788554" y="1243421"/>
            <a:ext cx="882055" cy="479592"/>
          </a:xfrm>
          <a:custGeom>
            <a:avLst/>
            <a:gdLst>
              <a:gd name="connsiteX0" fmla="*/ 79934 w 882055"/>
              <a:gd name="connsiteY0" fmla="*/ 0 h 479592"/>
              <a:gd name="connsiteX1" fmla="*/ 882055 w 882055"/>
              <a:gd name="connsiteY1" fmla="*/ 0 h 479592"/>
              <a:gd name="connsiteX2" fmla="*/ 882055 w 882055"/>
              <a:gd name="connsiteY2" fmla="*/ 0 h 479592"/>
              <a:gd name="connsiteX3" fmla="*/ 882055 w 882055"/>
              <a:gd name="connsiteY3" fmla="*/ 399658 h 479592"/>
              <a:gd name="connsiteX4" fmla="*/ 802121 w 882055"/>
              <a:gd name="connsiteY4" fmla="*/ 479592 h 479592"/>
              <a:gd name="connsiteX5" fmla="*/ 0 w 882055"/>
              <a:gd name="connsiteY5" fmla="*/ 479592 h 479592"/>
              <a:gd name="connsiteX6" fmla="*/ 0 w 882055"/>
              <a:gd name="connsiteY6" fmla="*/ 479592 h 479592"/>
              <a:gd name="connsiteX7" fmla="*/ 0 w 882055"/>
              <a:gd name="connsiteY7" fmla="*/ 79934 h 479592"/>
              <a:gd name="connsiteX8" fmla="*/ 79934 w 882055"/>
              <a:gd name="connsiteY8" fmla="*/ 0 h 47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055" h="479592" fill="none" extrusionOk="0">
                <a:moveTo>
                  <a:pt x="79934" y="0"/>
                </a:moveTo>
                <a:cubicBezTo>
                  <a:pt x="224218" y="-464"/>
                  <a:pt x="767154" y="-20119"/>
                  <a:pt x="882055" y="0"/>
                </a:cubicBezTo>
                <a:lnTo>
                  <a:pt x="882055" y="0"/>
                </a:lnTo>
                <a:cubicBezTo>
                  <a:pt x="874835" y="192639"/>
                  <a:pt x="903606" y="313113"/>
                  <a:pt x="882055" y="399658"/>
                </a:cubicBezTo>
                <a:cubicBezTo>
                  <a:pt x="888074" y="445981"/>
                  <a:pt x="849663" y="484497"/>
                  <a:pt x="802121" y="479592"/>
                </a:cubicBezTo>
                <a:cubicBezTo>
                  <a:pt x="464137" y="487847"/>
                  <a:pt x="270026" y="511330"/>
                  <a:pt x="0" y="479592"/>
                </a:cubicBezTo>
                <a:lnTo>
                  <a:pt x="0" y="479592"/>
                </a:lnTo>
                <a:cubicBezTo>
                  <a:pt x="-23667" y="372787"/>
                  <a:pt x="4571" y="144757"/>
                  <a:pt x="0" y="79934"/>
                </a:cubicBezTo>
                <a:cubicBezTo>
                  <a:pt x="3906" y="38302"/>
                  <a:pt x="27953" y="-3483"/>
                  <a:pt x="79934" y="0"/>
                </a:cubicBezTo>
                <a:close/>
              </a:path>
              <a:path w="882055" h="479592" stroke="0" extrusionOk="0">
                <a:moveTo>
                  <a:pt x="79934" y="0"/>
                </a:moveTo>
                <a:cubicBezTo>
                  <a:pt x="243126" y="46475"/>
                  <a:pt x="568775" y="-70221"/>
                  <a:pt x="882055" y="0"/>
                </a:cubicBezTo>
                <a:lnTo>
                  <a:pt x="882055" y="0"/>
                </a:lnTo>
                <a:cubicBezTo>
                  <a:pt x="860930" y="170105"/>
                  <a:pt x="877660" y="266018"/>
                  <a:pt x="882055" y="399658"/>
                </a:cubicBezTo>
                <a:cubicBezTo>
                  <a:pt x="877704" y="444313"/>
                  <a:pt x="850761" y="486192"/>
                  <a:pt x="802121" y="479592"/>
                </a:cubicBezTo>
                <a:cubicBezTo>
                  <a:pt x="608884" y="471940"/>
                  <a:pt x="275222" y="453810"/>
                  <a:pt x="0" y="479592"/>
                </a:cubicBezTo>
                <a:lnTo>
                  <a:pt x="0" y="479592"/>
                </a:lnTo>
                <a:cubicBezTo>
                  <a:pt x="2552" y="298733"/>
                  <a:pt x="-16113" y="139367"/>
                  <a:pt x="0" y="79934"/>
                </a:cubicBezTo>
                <a:cubicBezTo>
                  <a:pt x="-1497" y="33395"/>
                  <a:pt x="36187" y="-4545"/>
                  <a:pt x="79934" y="0"/>
                </a:cubicBezTo>
                <a:close/>
              </a:path>
            </a:pathLst>
          </a:custGeom>
          <a:solidFill>
            <a:schemeClr val="accent2"/>
          </a:solidFill>
          <a:ln>
            <a:solidFill>
              <a:schemeClr val="tx1"/>
            </a:solidFill>
            <a:extLst>
              <a:ext uri="{C807C97D-BFC1-408E-A445-0C87EB9F89A2}">
                <ask:lineSketchStyleProps xmlns:ask="http://schemas.microsoft.com/office/drawing/2018/sketchyshapes" sd="262237161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960" dirty="0"/>
              <a:t>”Artists”</a:t>
            </a:r>
          </a:p>
          <a:p>
            <a:pPr algn="ctr"/>
            <a:r>
              <a:rPr lang="fi-FI" dirty="0"/>
              <a:t>~10</a:t>
            </a:r>
          </a:p>
        </p:txBody>
      </p:sp>
      <p:cxnSp>
        <p:nvCxnSpPr>
          <p:cNvPr id="11" name="Suora yhdysviiva 10">
            <a:extLst>
              <a:ext uri="{FF2B5EF4-FFF2-40B4-BE49-F238E27FC236}">
                <a16:creationId xmlns:a16="http://schemas.microsoft.com/office/drawing/2014/main" id="{667A867D-819B-A292-C926-DBE48618C0C3}"/>
              </a:ext>
            </a:extLst>
          </p:cNvPr>
          <p:cNvCxnSpPr>
            <a:cxnSpLocks/>
            <a:stCxn id="19" idx="3"/>
          </p:cNvCxnSpPr>
          <p:nvPr/>
        </p:nvCxnSpPr>
        <p:spPr>
          <a:xfrm flipV="1">
            <a:off x="7296321" y="2685382"/>
            <a:ext cx="1218929" cy="1"/>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5" name="Vuokaavio: Manuaalinen toiminto 14">
            <a:extLst>
              <a:ext uri="{FF2B5EF4-FFF2-40B4-BE49-F238E27FC236}">
                <a16:creationId xmlns:a16="http://schemas.microsoft.com/office/drawing/2014/main" id="{59C19F03-C80D-F18E-68C7-D17EDEAE7AB7}"/>
              </a:ext>
            </a:extLst>
          </p:cNvPr>
          <p:cNvSpPr/>
          <p:nvPr/>
        </p:nvSpPr>
        <p:spPr>
          <a:xfrm>
            <a:off x="5777715" y="1973719"/>
            <a:ext cx="2990162" cy="610718"/>
          </a:xfrm>
          <a:custGeom>
            <a:avLst/>
            <a:gdLst>
              <a:gd name="connsiteX0" fmla="*/ 0 w 2990162"/>
              <a:gd name="connsiteY0" fmla="*/ 0 h 610718"/>
              <a:gd name="connsiteX1" fmla="*/ 2990162 w 2990162"/>
              <a:gd name="connsiteY1" fmla="*/ 0 h 610718"/>
              <a:gd name="connsiteX2" fmla="*/ 2392129 w 2990162"/>
              <a:gd name="connsiteY2" fmla="*/ 610718 h 610718"/>
              <a:gd name="connsiteX3" fmla="*/ 598032 w 2990162"/>
              <a:gd name="connsiteY3" fmla="*/ 610718 h 610718"/>
              <a:gd name="connsiteX4" fmla="*/ 0 w 2990162"/>
              <a:gd name="connsiteY4" fmla="*/ 0 h 6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162" h="610718" fill="none" extrusionOk="0">
                <a:moveTo>
                  <a:pt x="0" y="0"/>
                </a:moveTo>
                <a:cubicBezTo>
                  <a:pt x="1170374" y="-68509"/>
                  <a:pt x="2018957" y="96746"/>
                  <a:pt x="2990162" y="0"/>
                </a:cubicBezTo>
                <a:cubicBezTo>
                  <a:pt x="2927510" y="160688"/>
                  <a:pt x="2663813" y="319913"/>
                  <a:pt x="2392129" y="610718"/>
                </a:cubicBezTo>
                <a:cubicBezTo>
                  <a:pt x="1892188" y="655648"/>
                  <a:pt x="894546" y="506002"/>
                  <a:pt x="598032" y="610718"/>
                </a:cubicBezTo>
                <a:cubicBezTo>
                  <a:pt x="421033" y="510949"/>
                  <a:pt x="64507" y="155754"/>
                  <a:pt x="0" y="0"/>
                </a:cubicBezTo>
                <a:close/>
              </a:path>
              <a:path w="2990162" h="610718" stroke="0" extrusionOk="0">
                <a:moveTo>
                  <a:pt x="0" y="0"/>
                </a:moveTo>
                <a:cubicBezTo>
                  <a:pt x="1470455" y="-138736"/>
                  <a:pt x="1866888" y="78983"/>
                  <a:pt x="2990162" y="0"/>
                </a:cubicBezTo>
                <a:cubicBezTo>
                  <a:pt x="2781025" y="255085"/>
                  <a:pt x="2637538" y="434233"/>
                  <a:pt x="2392129" y="610718"/>
                </a:cubicBezTo>
                <a:cubicBezTo>
                  <a:pt x="2142828" y="626491"/>
                  <a:pt x="816227" y="534842"/>
                  <a:pt x="598032" y="610718"/>
                </a:cubicBezTo>
                <a:cubicBezTo>
                  <a:pt x="277646" y="354413"/>
                  <a:pt x="247547" y="152750"/>
                  <a:pt x="0" y="0"/>
                </a:cubicBezTo>
                <a:close/>
              </a:path>
            </a:pathLst>
          </a:custGeom>
          <a:ln>
            <a:solidFill>
              <a:schemeClr val="tx1"/>
            </a:solidFill>
            <a:extLst>
              <a:ext uri="{C807C97D-BFC1-408E-A445-0C87EB9F89A2}">
                <ask:lineSketchStyleProps xmlns:ask="http://schemas.microsoft.com/office/drawing/2018/sketchyshapes" sd="1220053182">
                  <a:prstGeom prst="flowChartManualOperation">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~15 Games</a:t>
            </a:r>
          </a:p>
          <a:p>
            <a:pPr algn="ctr"/>
            <a:r>
              <a:rPr lang="fi-FI" dirty="0">
                <a:solidFill>
                  <a:schemeClr val="accent2"/>
                </a:solidFill>
              </a:rPr>
              <a:t>30 Days</a:t>
            </a:r>
          </a:p>
        </p:txBody>
      </p:sp>
      <p:sp>
        <p:nvSpPr>
          <p:cNvPr id="5" name="Vuokaavio: Manuaalinen toiminto 4">
            <a:extLst>
              <a:ext uri="{FF2B5EF4-FFF2-40B4-BE49-F238E27FC236}">
                <a16:creationId xmlns:a16="http://schemas.microsoft.com/office/drawing/2014/main" id="{4AC8BE84-0858-ABAA-F51A-1A3353822420}"/>
              </a:ext>
            </a:extLst>
          </p:cNvPr>
          <p:cNvSpPr/>
          <p:nvPr/>
        </p:nvSpPr>
        <p:spPr>
          <a:xfrm>
            <a:off x="6288618" y="2784372"/>
            <a:ext cx="1866262" cy="926614"/>
          </a:xfrm>
          <a:custGeom>
            <a:avLst/>
            <a:gdLst>
              <a:gd name="connsiteX0" fmla="*/ 0 w 1866262"/>
              <a:gd name="connsiteY0" fmla="*/ 0 h 926614"/>
              <a:gd name="connsiteX1" fmla="*/ 1866262 w 1866262"/>
              <a:gd name="connsiteY1" fmla="*/ 0 h 926614"/>
              <a:gd name="connsiteX2" fmla="*/ 1493009 w 1866262"/>
              <a:gd name="connsiteY2" fmla="*/ 926614 h 926614"/>
              <a:gd name="connsiteX3" fmla="*/ 373252 w 1866262"/>
              <a:gd name="connsiteY3" fmla="*/ 926614 h 926614"/>
              <a:gd name="connsiteX4" fmla="*/ 0 w 1866262"/>
              <a:gd name="connsiteY4" fmla="*/ 0 h 926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262" h="926614" fill="none" extrusionOk="0">
                <a:moveTo>
                  <a:pt x="0" y="0"/>
                </a:moveTo>
                <a:cubicBezTo>
                  <a:pt x="907555" y="-55529"/>
                  <a:pt x="1099518" y="-56848"/>
                  <a:pt x="1866262" y="0"/>
                </a:cubicBezTo>
                <a:cubicBezTo>
                  <a:pt x="1736408" y="445476"/>
                  <a:pt x="1583855" y="851219"/>
                  <a:pt x="1493009" y="926614"/>
                </a:cubicBezTo>
                <a:cubicBezTo>
                  <a:pt x="1125632" y="834132"/>
                  <a:pt x="903012" y="864211"/>
                  <a:pt x="373252" y="926614"/>
                </a:cubicBezTo>
                <a:cubicBezTo>
                  <a:pt x="213867" y="626850"/>
                  <a:pt x="256127" y="416126"/>
                  <a:pt x="0" y="0"/>
                </a:cubicBezTo>
                <a:close/>
              </a:path>
              <a:path w="1866262" h="926614" stroke="0" extrusionOk="0">
                <a:moveTo>
                  <a:pt x="0" y="0"/>
                </a:moveTo>
                <a:cubicBezTo>
                  <a:pt x="603452" y="-167144"/>
                  <a:pt x="1329492" y="74804"/>
                  <a:pt x="1866262" y="0"/>
                </a:cubicBezTo>
                <a:cubicBezTo>
                  <a:pt x="1736561" y="187943"/>
                  <a:pt x="1644542" y="784041"/>
                  <a:pt x="1493009" y="926614"/>
                </a:cubicBezTo>
                <a:cubicBezTo>
                  <a:pt x="1108293" y="851729"/>
                  <a:pt x="923238" y="970835"/>
                  <a:pt x="373252" y="926614"/>
                </a:cubicBezTo>
                <a:cubicBezTo>
                  <a:pt x="349601" y="808378"/>
                  <a:pt x="128403" y="222690"/>
                  <a:pt x="0" y="0"/>
                </a:cubicBezTo>
                <a:close/>
              </a:path>
            </a:pathLst>
          </a:custGeom>
          <a:solidFill>
            <a:schemeClr val="accent1"/>
          </a:solidFill>
          <a:ln>
            <a:solidFill>
              <a:schemeClr val="tx1"/>
            </a:solidFill>
            <a:extLst>
              <a:ext uri="{C807C97D-BFC1-408E-A445-0C87EB9F89A2}">
                <ask:lineSketchStyleProps xmlns:ask="http://schemas.microsoft.com/office/drawing/2018/sketchyshapes" sd="2040385472">
                  <a:prstGeom prst="flowChartManualOperation">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80" dirty="0"/>
              <a:t>~7 </a:t>
            </a:r>
            <a:r>
              <a:rPr lang="fi-FI" sz="1280" dirty="0" err="1"/>
              <a:t>Teams</a:t>
            </a:r>
            <a:endParaRPr lang="fi-FI" sz="1280" dirty="0"/>
          </a:p>
          <a:p>
            <a:pPr algn="ctr"/>
            <a:r>
              <a:rPr lang="fi-FI" sz="1280" dirty="0">
                <a:solidFill>
                  <a:schemeClr val="accent2"/>
                </a:solidFill>
              </a:rPr>
              <a:t>60 </a:t>
            </a:r>
            <a:r>
              <a:rPr lang="fi-FI" sz="1280" dirty="0" err="1">
                <a:solidFill>
                  <a:schemeClr val="accent2"/>
                </a:solidFill>
              </a:rPr>
              <a:t>Days</a:t>
            </a:r>
            <a:endParaRPr lang="fi-FI" sz="1280" dirty="0">
              <a:solidFill>
                <a:schemeClr val="accent2"/>
              </a:solidFill>
            </a:endParaRPr>
          </a:p>
        </p:txBody>
      </p:sp>
      <p:sp>
        <p:nvSpPr>
          <p:cNvPr id="6" name="Vuokaaviosymboli: Yhdistäminen 5">
            <a:extLst>
              <a:ext uri="{FF2B5EF4-FFF2-40B4-BE49-F238E27FC236}">
                <a16:creationId xmlns:a16="http://schemas.microsoft.com/office/drawing/2014/main" id="{63FEC162-DE33-B1AD-C4FF-FC0B349EEE5C}"/>
              </a:ext>
            </a:extLst>
          </p:cNvPr>
          <p:cNvSpPr/>
          <p:nvPr/>
        </p:nvSpPr>
        <p:spPr>
          <a:xfrm>
            <a:off x="6636777" y="3902151"/>
            <a:ext cx="1167114" cy="1385621"/>
          </a:xfrm>
          <a:custGeom>
            <a:avLst/>
            <a:gdLst>
              <a:gd name="connsiteX0" fmla="*/ 0 w 1167114"/>
              <a:gd name="connsiteY0" fmla="*/ 0 h 1385621"/>
              <a:gd name="connsiteX1" fmla="*/ 1167114 w 1167114"/>
              <a:gd name="connsiteY1" fmla="*/ 0 h 1385621"/>
              <a:gd name="connsiteX2" fmla="*/ 583557 w 1167114"/>
              <a:gd name="connsiteY2" fmla="*/ 1385620 h 1385621"/>
              <a:gd name="connsiteX3" fmla="*/ 0 w 1167114"/>
              <a:gd name="connsiteY3" fmla="*/ 0 h 1385621"/>
            </a:gdLst>
            <a:ahLst/>
            <a:cxnLst>
              <a:cxn ang="0">
                <a:pos x="connsiteX0" y="connsiteY0"/>
              </a:cxn>
              <a:cxn ang="0">
                <a:pos x="connsiteX1" y="connsiteY1"/>
              </a:cxn>
              <a:cxn ang="0">
                <a:pos x="connsiteX2" y="connsiteY2"/>
              </a:cxn>
              <a:cxn ang="0">
                <a:pos x="connsiteX3" y="connsiteY3"/>
              </a:cxn>
            </a:cxnLst>
            <a:rect l="l" t="t" r="r" b="b"/>
            <a:pathLst>
              <a:path w="1167114" h="1385621" fill="none" extrusionOk="0">
                <a:moveTo>
                  <a:pt x="0" y="0"/>
                </a:moveTo>
                <a:cubicBezTo>
                  <a:pt x="451934" y="99933"/>
                  <a:pt x="926589" y="101383"/>
                  <a:pt x="1167114" y="0"/>
                </a:cubicBezTo>
                <a:cubicBezTo>
                  <a:pt x="1006452" y="447890"/>
                  <a:pt x="799429" y="1190200"/>
                  <a:pt x="583557" y="1385620"/>
                </a:cubicBezTo>
                <a:cubicBezTo>
                  <a:pt x="590960" y="1179638"/>
                  <a:pt x="270170" y="411304"/>
                  <a:pt x="0" y="0"/>
                </a:cubicBezTo>
                <a:close/>
              </a:path>
              <a:path w="1167114" h="1385621" stroke="0" extrusionOk="0">
                <a:moveTo>
                  <a:pt x="0" y="0"/>
                </a:moveTo>
                <a:cubicBezTo>
                  <a:pt x="136550" y="2979"/>
                  <a:pt x="884743" y="21638"/>
                  <a:pt x="1167114" y="0"/>
                </a:cubicBezTo>
                <a:cubicBezTo>
                  <a:pt x="964433" y="140200"/>
                  <a:pt x="541077" y="1192170"/>
                  <a:pt x="583557" y="1385620"/>
                </a:cubicBezTo>
                <a:cubicBezTo>
                  <a:pt x="395052" y="1115634"/>
                  <a:pt x="301033" y="533207"/>
                  <a:pt x="0" y="0"/>
                </a:cubicBezTo>
                <a:close/>
              </a:path>
            </a:pathLst>
          </a:custGeom>
          <a:solidFill>
            <a:schemeClr val="accent1"/>
          </a:solidFill>
          <a:ln cmpd="dbl">
            <a:solidFill>
              <a:schemeClr val="tx1"/>
            </a:solidFill>
            <a:extLst>
              <a:ext uri="{C807C97D-BFC1-408E-A445-0C87EB9F89A2}">
                <ask:lineSketchStyleProps xmlns:ask="http://schemas.microsoft.com/office/drawing/2018/sketchyshapes" sd="4212129524">
                  <a:prstGeom prst="flowChartMerg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20" dirty="0"/>
              <a:t>~4 </a:t>
            </a:r>
            <a:r>
              <a:rPr lang="fi-FI" sz="1120" dirty="0" err="1"/>
              <a:t>Teams</a:t>
            </a:r>
            <a:endParaRPr lang="fi-FI" sz="1120" dirty="0"/>
          </a:p>
        </p:txBody>
      </p:sp>
      <p:cxnSp>
        <p:nvCxnSpPr>
          <p:cNvPr id="12" name="Suora yhdysviiva 11">
            <a:extLst>
              <a:ext uri="{FF2B5EF4-FFF2-40B4-BE49-F238E27FC236}">
                <a16:creationId xmlns:a16="http://schemas.microsoft.com/office/drawing/2014/main" id="{EEA6C9A5-52E3-D41B-F088-3626C9D68377}"/>
              </a:ext>
            </a:extLst>
          </p:cNvPr>
          <p:cNvCxnSpPr>
            <a:cxnSpLocks/>
            <a:stCxn id="18" idx="3"/>
          </p:cNvCxnSpPr>
          <p:nvPr/>
        </p:nvCxnSpPr>
        <p:spPr>
          <a:xfrm flipV="1">
            <a:off x="7296240" y="3800695"/>
            <a:ext cx="1219010" cy="2936"/>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FA65BEF9-D2E7-652E-DC5F-1A8EA23DC03A}"/>
              </a:ext>
            </a:extLst>
          </p:cNvPr>
          <p:cNvSpPr txBox="1"/>
          <p:nvPr/>
        </p:nvSpPr>
        <p:spPr>
          <a:xfrm>
            <a:off x="8507913" y="2462806"/>
            <a:ext cx="965098" cy="443198"/>
          </a:xfrm>
          <a:prstGeom prst="rect">
            <a:avLst/>
          </a:prstGeom>
          <a:noFill/>
        </p:spPr>
        <p:txBody>
          <a:bodyPr wrap="square" lIns="0" tIns="0" rIns="0" bIns="0" rtlCol="0">
            <a:spAutoFit/>
          </a:bodyPr>
          <a:lstStyle/>
          <a:p>
            <a:pPr algn="ctr"/>
            <a:r>
              <a:rPr lang="fi-FI" sz="960" b="1" dirty="0">
                <a:latin typeface="Lato" panose="020F0502020204030203" pitchFamily="34" charset="0"/>
                <a:ea typeface="Lato" panose="020F0502020204030203" pitchFamily="34" charset="0"/>
                <a:cs typeface="Lato" panose="020F0502020204030203" pitchFamily="34" charset="0"/>
              </a:rPr>
              <a:t>Gate1</a:t>
            </a:r>
          </a:p>
          <a:p>
            <a:pPr algn="ctr"/>
            <a:r>
              <a:rPr lang="fi-FI" sz="960" dirty="0">
                <a:latin typeface="Lato" panose="020F0502020204030203" pitchFamily="34" charset="0"/>
                <a:ea typeface="Lato" panose="020F0502020204030203" pitchFamily="34" charset="0"/>
                <a:cs typeface="Lato" panose="020F0502020204030203" pitchFamily="34" charset="0"/>
              </a:rPr>
              <a:t>”Peer </a:t>
            </a:r>
            <a:r>
              <a:rPr lang="fi-FI" sz="960" dirty="0" err="1">
                <a:latin typeface="Lato" panose="020F0502020204030203" pitchFamily="34" charset="0"/>
                <a:ea typeface="Lato" panose="020F0502020204030203" pitchFamily="34" charset="0"/>
                <a:cs typeface="Lato" panose="020F0502020204030203" pitchFamily="34" charset="0"/>
              </a:rPr>
              <a:t>review</a:t>
            </a:r>
            <a:r>
              <a:rPr lang="fi-FI" sz="960" dirty="0">
                <a:latin typeface="Lato" panose="020F0502020204030203" pitchFamily="34" charset="0"/>
                <a:ea typeface="Lato" panose="020F0502020204030203" pitchFamily="34" charset="0"/>
                <a:cs typeface="Lato" panose="020F0502020204030203" pitchFamily="34" charset="0"/>
              </a:rPr>
              <a:t>”</a:t>
            </a:r>
          </a:p>
          <a:p>
            <a:pPr algn="ctr"/>
            <a:r>
              <a:rPr lang="en-GB" sz="960" dirty="0">
                <a:latin typeface="Lato" panose="020F0502020204030203" pitchFamily="34" charset="0"/>
                <a:ea typeface="Lato" panose="020F0502020204030203" pitchFamily="34" charset="0"/>
                <a:cs typeface="Lato" panose="020F0502020204030203" pitchFamily="34" charset="0"/>
              </a:rPr>
              <a:t>Professional jury</a:t>
            </a:r>
            <a:endParaRPr lang="fi-FI" sz="960" dirty="0">
              <a:latin typeface="Lato" panose="020F0502020204030203" pitchFamily="34" charset="0"/>
              <a:ea typeface="Lato" panose="020F0502020204030203" pitchFamily="34" charset="0"/>
              <a:cs typeface="Lato" panose="020F0502020204030203" pitchFamily="34" charset="0"/>
            </a:endParaRPr>
          </a:p>
        </p:txBody>
      </p:sp>
      <p:sp>
        <p:nvSpPr>
          <p:cNvPr id="14" name="Tekstiruutu 13">
            <a:extLst>
              <a:ext uri="{FF2B5EF4-FFF2-40B4-BE49-F238E27FC236}">
                <a16:creationId xmlns:a16="http://schemas.microsoft.com/office/drawing/2014/main" id="{A78AED9B-8EF4-DDB7-6618-8089859456DA}"/>
              </a:ext>
            </a:extLst>
          </p:cNvPr>
          <p:cNvSpPr txBox="1"/>
          <p:nvPr/>
        </p:nvSpPr>
        <p:spPr>
          <a:xfrm>
            <a:off x="8486720" y="3578164"/>
            <a:ext cx="965097" cy="443198"/>
          </a:xfrm>
          <a:prstGeom prst="rect">
            <a:avLst/>
          </a:prstGeom>
          <a:noFill/>
        </p:spPr>
        <p:txBody>
          <a:bodyPr wrap="square" lIns="0" tIns="0" rIns="0" bIns="0" rtlCol="0">
            <a:spAutoFit/>
          </a:bodyPr>
          <a:lstStyle/>
          <a:p>
            <a:pPr algn="ctr"/>
            <a:r>
              <a:rPr lang="fi-FI" sz="960" b="1" dirty="0">
                <a:latin typeface="Lato" panose="020F0502020204030203" pitchFamily="34" charset="0"/>
                <a:ea typeface="Lato" panose="020F0502020204030203" pitchFamily="34" charset="0"/>
                <a:cs typeface="Lato" panose="020F0502020204030203" pitchFamily="34" charset="0"/>
              </a:rPr>
              <a:t>Gate 2</a:t>
            </a:r>
          </a:p>
          <a:p>
            <a:pPr algn="ctr"/>
            <a:r>
              <a:rPr lang="en-GB" sz="960" dirty="0">
                <a:latin typeface="Lato" panose="020F0502020204030203" pitchFamily="34" charset="0"/>
                <a:ea typeface="Lato" panose="020F0502020204030203" pitchFamily="34" charset="0"/>
                <a:cs typeface="Lato" panose="020F0502020204030203" pitchFamily="34" charset="0"/>
              </a:rPr>
              <a:t>”Game Demo” Professional jury</a:t>
            </a:r>
          </a:p>
        </p:txBody>
      </p:sp>
      <p:cxnSp>
        <p:nvCxnSpPr>
          <p:cNvPr id="16" name="Suora yhdysviiva 15">
            <a:extLst>
              <a:ext uri="{FF2B5EF4-FFF2-40B4-BE49-F238E27FC236}">
                <a16:creationId xmlns:a16="http://schemas.microsoft.com/office/drawing/2014/main" id="{4D05F618-9A1B-F696-E7C4-71DC2174BBF6}"/>
              </a:ext>
            </a:extLst>
          </p:cNvPr>
          <p:cNvCxnSpPr>
            <a:cxnSpLocks/>
          </p:cNvCxnSpPr>
          <p:nvPr/>
        </p:nvCxnSpPr>
        <p:spPr>
          <a:xfrm flipV="1">
            <a:off x="7295157" y="5373753"/>
            <a:ext cx="1148274" cy="666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Tekstiruutu 16">
            <a:extLst>
              <a:ext uri="{FF2B5EF4-FFF2-40B4-BE49-F238E27FC236}">
                <a16:creationId xmlns:a16="http://schemas.microsoft.com/office/drawing/2014/main" id="{644F91EB-4718-9833-6596-C91D7E44D90B}"/>
              </a:ext>
            </a:extLst>
          </p:cNvPr>
          <p:cNvSpPr txBox="1"/>
          <p:nvPr/>
        </p:nvSpPr>
        <p:spPr>
          <a:xfrm>
            <a:off x="8459521" y="5145849"/>
            <a:ext cx="1034566" cy="443198"/>
          </a:xfrm>
          <a:prstGeom prst="rect">
            <a:avLst/>
          </a:prstGeom>
          <a:noFill/>
        </p:spPr>
        <p:txBody>
          <a:bodyPr wrap="square" lIns="0" tIns="0" rIns="0" bIns="0" rtlCol="0">
            <a:spAutoFit/>
          </a:bodyPr>
          <a:lstStyle/>
          <a:p>
            <a:pPr algn="ctr"/>
            <a:r>
              <a:rPr lang="fi-FI" sz="960" b="1" dirty="0">
                <a:latin typeface="Lato" panose="020F0502020204030203" pitchFamily="34" charset="0"/>
                <a:ea typeface="Lato" panose="020F0502020204030203" pitchFamily="34" charset="0"/>
                <a:cs typeface="Lato" panose="020F0502020204030203" pitchFamily="34" charset="0"/>
              </a:rPr>
              <a:t>Gate 3</a:t>
            </a:r>
          </a:p>
          <a:p>
            <a:pPr algn="ctr"/>
            <a:r>
              <a:rPr lang="fi-FI" sz="960" dirty="0">
                <a:latin typeface="Lato" panose="020F0502020204030203" pitchFamily="34" charset="0"/>
                <a:ea typeface="Lato" panose="020F0502020204030203" pitchFamily="34" charset="0"/>
                <a:cs typeface="Lato" panose="020F0502020204030203" pitchFamily="34" charset="0"/>
              </a:rPr>
              <a:t>”Business case”</a:t>
            </a:r>
          </a:p>
          <a:p>
            <a:pPr algn="ctr"/>
            <a:r>
              <a:rPr lang="fi-FI" sz="960" dirty="0" err="1">
                <a:latin typeface="Lato" panose="020F0502020204030203" pitchFamily="34" charset="0"/>
                <a:ea typeface="Lato" panose="020F0502020204030203" pitchFamily="34" charset="0"/>
                <a:cs typeface="Lato" panose="020F0502020204030203" pitchFamily="34" charset="0"/>
              </a:rPr>
              <a:t>Ending</a:t>
            </a:r>
            <a:r>
              <a:rPr lang="fi-FI" sz="960" dirty="0">
                <a:latin typeface="Lato" panose="020F0502020204030203" pitchFamily="34" charset="0"/>
                <a:ea typeface="Lato" panose="020F0502020204030203" pitchFamily="34" charset="0"/>
                <a:cs typeface="Lato" panose="020F0502020204030203" pitchFamily="34" charset="0"/>
              </a:rPr>
              <a:t> </a:t>
            </a:r>
            <a:r>
              <a:rPr lang="fi-FI" sz="960" dirty="0" err="1">
                <a:latin typeface="Lato" panose="020F0502020204030203" pitchFamily="34" charset="0"/>
                <a:ea typeface="Lato" panose="020F0502020204030203" pitchFamily="34" charset="0"/>
                <a:cs typeface="Lato" panose="020F0502020204030203" pitchFamily="34" charset="0"/>
              </a:rPr>
              <a:t>Ceremony</a:t>
            </a:r>
            <a:endParaRPr lang="fi-FI" sz="960" dirty="0">
              <a:latin typeface="Lato" panose="020F0502020204030203" pitchFamily="34" charset="0"/>
              <a:ea typeface="Lato" panose="020F0502020204030203" pitchFamily="34" charset="0"/>
              <a:cs typeface="Lato" panose="020F0502020204030203" pitchFamily="34" charset="0"/>
            </a:endParaRPr>
          </a:p>
        </p:txBody>
      </p:sp>
      <p:sp>
        <p:nvSpPr>
          <p:cNvPr id="18" name="Vuokaaviosymboli: Valinta 17">
            <a:extLst>
              <a:ext uri="{FF2B5EF4-FFF2-40B4-BE49-F238E27FC236}">
                <a16:creationId xmlns:a16="http://schemas.microsoft.com/office/drawing/2014/main" id="{6C82D016-962A-0C77-A5AD-E5B4497C2A5A}"/>
              </a:ext>
            </a:extLst>
          </p:cNvPr>
          <p:cNvSpPr/>
          <p:nvPr/>
        </p:nvSpPr>
        <p:spPr>
          <a:xfrm>
            <a:off x="7147096" y="3727812"/>
            <a:ext cx="149145" cy="151638"/>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Vuokaaviosymboli: Valinta 18">
            <a:extLst>
              <a:ext uri="{FF2B5EF4-FFF2-40B4-BE49-F238E27FC236}">
                <a16:creationId xmlns:a16="http://schemas.microsoft.com/office/drawing/2014/main" id="{E99C3E6B-86D2-D5CE-E502-BEDA70F1BB7A}"/>
              </a:ext>
            </a:extLst>
          </p:cNvPr>
          <p:cNvSpPr/>
          <p:nvPr/>
        </p:nvSpPr>
        <p:spPr>
          <a:xfrm>
            <a:off x="7147176" y="2609563"/>
            <a:ext cx="149145" cy="151638"/>
          </a:xfrm>
          <a:prstGeom prst="flowChartDecisi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Vuokaaviosymboli: Valinta 19">
            <a:extLst>
              <a:ext uri="{FF2B5EF4-FFF2-40B4-BE49-F238E27FC236}">
                <a16:creationId xmlns:a16="http://schemas.microsoft.com/office/drawing/2014/main" id="{BB7F2928-D702-E3DE-262D-4B7728012768}"/>
              </a:ext>
            </a:extLst>
          </p:cNvPr>
          <p:cNvSpPr/>
          <p:nvPr/>
        </p:nvSpPr>
        <p:spPr>
          <a:xfrm>
            <a:off x="7145763" y="5308882"/>
            <a:ext cx="149145" cy="151638"/>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8" name="Suora yhdysviiva 27">
            <a:extLst>
              <a:ext uri="{FF2B5EF4-FFF2-40B4-BE49-F238E27FC236}">
                <a16:creationId xmlns:a16="http://schemas.microsoft.com/office/drawing/2014/main" id="{22688F33-349E-0EF8-75BC-D9FC9B8D3EF8}"/>
              </a:ext>
            </a:extLst>
          </p:cNvPr>
          <p:cNvCxnSpPr>
            <a:cxnSpLocks/>
          </p:cNvCxnSpPr>
          <p:nvPr/>
        </p:nvCxnSpPr>
        <p:spPr>
          <a:xfrm>
            <a:off x="7332821" y="-2530839"/>
            <a:ext cx="1651250" cy="5871"/>
          </a:xfrm>
          <a:prstGeom prst="line">
            <a:avLst/>
          </a:prstGeom>
          <a:ln w="127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Tekstiruutu 38">
            <a:extLst>
              <a:ext uri="{FF2B5EF4-FFF2-40B4-BE49-F238E27FC236}">
                <a16:creationId xmlns:a16="http://schemas.microsoft.com/office/drawing/2014/main" id="{FA92669E-2E89-4C22-191F-0EDD0C233697}"/>
              </a:ext>
            </a:extLst>
          </p:cNvPr>
          <p:cNvSpPr txBox="1"/>
          <p:nvPr/>
        </p:nvSpPr>
        <p:spPr>
          <a:xfrm>
            <a:off x="4520480" y="2100006"/>
            <a:ext cx="1583355" cy="443198"/>
          </a:xfrm>
          <a:prstGeom prst="rect">
            <a:avLst/>
          </a:prstGeom>
          <a:noFill/>
        </p:spPr>
        <p:txBody>
          <a:bodyPr wrap="square" lIns="0" tIns="0" rIns="0" bIns="0" rtlCol="0">
            <a:spAutoFit/>
          </a:bodyPr>
          <a:lstStyle/>
          <a:p>
            <a:pPr algn="l"/>
            <a:r>
              <a:rPr lang="fi-FI" sz="960" b="1" dirty="0" err="1">
                <a:latin typeface="Lato" panose="020F0502020204030203" pitchFamily="34" charset="0"/>
                <a:ea typeface="Lato" panose="020F0502020204030203" pitchFamily="34" charset="0"/>
                <a:cs typeface="Lato" panose="020F0502020204030203" pitchFamily="34" charset="0"/>
              </a:rPr>
              <a:t>Lectures</a:t>
            </a:r>
            <a:r>
              <a:rPr lang="fi-FI" sz="960" b="1" dirty="0">
                <a:latin typeface="Lato" panose="020F0502020204030203" pitchFamily="34" charset="0"/>
                <a:ea typeface="Lato" panose="020F0502020204030203" pitchFamily="34" charset="0"/>
                <a:cs typeface="Lato" panose="020F0502020204030203" pitchFamily="34" charset="0"/>
              </a:rPr>
              <a:t> &amp; </a:t>
            </a:r>
            <a:r>
              <a:rPr lang="fi-FI" sz="960" b="1" dirty="0" err="1">
                <a:latin typeface="Lato" panose="020F0502020204030203" pitchFamily="34" charset="0"/>
                <a:ea typeface="Lato" panose="020F0502020204030203" pitchFamily="34" charset="0"/>
                <a:cs typeface="Lato" panose="020F0502020204030203" pitchFamily="34" charset="0"/>
              </a:rPr>
              <a:t>Workshops</a:t>
            </a:r>
            <a:endParaRPr lang="fi-FI" sz="960" b="1" dirty="0">
              <a:latin typeface="Lato" panose="020F0502020204030203" pitchFamily="34" charset="0"/>
              <a:ea typeface="Lato" panose="020F0502020204030203" pitchFamily="34" charset="0"/>
              <a:cs typeface="Lato" panose="020F0502020204030203" pitchFamily="34" charset="0"/>
            </a:endParaRPr>
          </a:p>
          <a:p>
            <a:pPr marL="228600" indent="-228600">
              <a:buFont typeface="Arial" panose="020B0604020202020204" pitchFamily="34" charset="0"/>
              <a:buChar char="•"/>
            </a:pPr>
            <a:r>
              <a:rPr lang="fi-FI" sz="960" dirty="0">
                <a:latin typeface="Lato" panose="020F0502020204030203" pitchFamily="34" charset="0"/>
                <a:ea typeface="Lato" panose="020F0502020204030203" pitchFamily="34" charset="0"/>
                <a:cs typeface="Lato" panose="020F0502020204030203" pitchFamily="34" charset="0"/>
              </a:rPr>
              <a:t>Product Design</a:t>
            </a:r>
          </a:p>
          <a:p>
            <a:pPr marL="228600" indent="-228600">
              <a:buFont typeface="Arial" panose="020B0604020202020204" pitchFamily="34" charset="0"/>
              <a:buChar char="•"/>
            </a:pPr>
            <a:r>
              <a:rPr lang="fi-FI" sz="960" dirty="0" err="1">
                <a:latin typeface="Lato" panose="020F0502020204030203" pitchFamily="34" charset="0"/>
                <a:ea typeface="Lato" panose="020F0502020204030203" pitchFamily="34" charset="0"/>
                <a:cs typeface="Lato" panose="020F0502020204030203" pitchFamily="34" charset="0"/>
              </a:rPr>
              <a:t>Game</a:t>
            </a:r>
            <a:r>
              <a:rPr lang="fi-FI" sz="960" dirty="0">
                <a:latin typeface="Lato" panose="020F0502020204030203" pitchFamily="34" charset="0"/>
                <a:ea typeface="Lato" panose="020F0502020204030203" pitchFamily="34" charset="0"/>
                <a:cs typeface="Lato" panose="020F0502020204030203" pitchFamily="34" charset="0"/>
              </a:rPr>
              <a:t> Design</a:t>
            </a:r>
          </a:p>
        </p:txBody>
      </p:sp>
      <p:sp>
        <p:nvSpPr>
          <p:cNvPr id="40" name="Tekstiruutu 39">
            <a:extLst>
              <a:ext uri="{FF2B5EF4-FFF2-40B4-BE49-F238E27FC236}">
                <a16:creationId xmlns:a16="http://schemas.microsoft.com/office/drawing/2014/main" id="{CA33F770-4DAF-7585-81BD-16AC4DD5977C}"/>
              </a:ext>
            </a:extLst>
          </p:cNvPr>
          <p:cNvSpPr txBox="1"/>
          <p:nvPr/>
        </p:nvSpPr>
        <p:spPr>
          <a:xfrm>
            <a:off x="5222778" y="3001706"/>
            <a:ext cx="1583355" cy="590931"/>
          </a:xfrm>
          <a:prstGeom prst="rect">
            <a:avLst/>
          </a:prstGeom>
          <a:noFill/>
        </p:spPr>
        <p:txBody>
          <a:bodyPr wrap="square" lIns="0" tIns="0" rIns="0" bIns="0" rtlCol="0">
            <a:spAutoFit/>
          </a:bodyPr>
          <a:lstStyle/>
          <a:p>
            <a:pPr algn="l"/>
            <a:r>
              <a:rPr lang="fi-FI" sz="960" b="1" dirty="0">
                <a:latin typeface="Lato" panose="020F0502020204030203" pitchFamily="34" charset="0"/>
                <a:ea typeface="Lato" panose="020F0502020204030203" pitchFamily="34" charset="0"/>
                <a:cs typeface="Lato" panose="020F0502020204030203" pitchFamily="34" charset="0"/>
              </a:rPr>
              <a:t>1on1 </a:t>
            </a:r>
            <a:r>
              <a:rPr lang="fi-FI" sz="960" b="1" dirty="0" err="1">
                <a:latin typeface="Lato" panose="020F0502020204030203" pitchFamily="34" charset="0"/>
                <a:ea typeface="Lato" panose="020F0502020204030203" pitchFamily="34" charset="0"/>
                <a:cs typeface="Lato" panose="020F0502020204030203" pitchFamily="34" charset="0"/>
              </a:rPr>
              <a:t>Mentoring</a:t>
            </a:r>
            <a:endParaRPr lang="fi-FI" sz="960" b="1" dirty="0">
              <a:latin typeface="Lato" panose="020F0502020204030203" pitchFamily="34" charset="0"/>
              <a:ea typeface="Lato" panose="020F0502020204030203" pitchFamily="34" charset="0"/>
              <a:cs typeface="Lato" panose="020F0502020204030203" pitchFamily="34" charset="0"/>
            </a:endParaRPr>
          </a:p>
          <a:p>
            <a:pPr marL="228600" indent="-228600">
              <a:buFont typeface="Arial" panose="020B0604020202020204" pitchFamily="34" charset="0"/>
              <a:buChar char="•"/>
            </a:pPr>
            <a:r>
              <a:rPr lang="fi-FI" sz="960" dirty="0">
                <a:latin typeface="Lato" panose="020F0502020204030203" pitchFamily="34" charset="0"/>
                <a:ea typeface="Lato" panose="020F0502020204030203" pitchFamily="34" charset="0"/>
                <a:cs typeface="Lato" panose="020F0502020204030203" pitchFamily="34" charset="0"/>
              </a:rPr>
              <a:t>Product</a:t>
            </a:r>
          </a:p>
          <a:p>
            <a:pPr marL="228600" indent="-228600">
              <a:buFont typeface="Arial" panose="020B0604020202020204" pitchFamily="34" charset="0"/>
              <a:buChar char="•"/>
            </a:pPr>
            <a:r>
              <a:rPr lang="fi-FI" sz="960" dirty="0">
                <a:latin typeface="Lato" panose="020F0502020204030203" pitchFamily="34" charset="0"/>
                <a:ea typeface="Lato" panose="020F0502020204030203" pitchFamily="34" charset="0"/>
                <a:cs typeface="Lato" panose="020F0502020204030203" pitchFamily="34" charset="0"/>
              </a:rPr>
              <a:t>Tech</a:t>
            </a:r>
          </a:p>
          <a:p>
            <a:pPr marL="228600" indent="-228600">
              <a:buFont typeface="Arial" panose="020B0604020202020204" pitchFamily="34" charset="0"/>
              <a:buChar char="•"/>
            </a:pPr>
            <a:r>
              <a:rPr lang="fi-FI" sz="960" dirty="0" err="1">
                <a:latin typeface="Lato" panose="020F0502020204030203" pitchFamily="34" charset="0"/>
                <a:ea typeface="Lato" panose="020F0502020204030203" pitchFamily="34" charset="0"/>
                <a:cs typeface="Lato" panose="020F0502020204030203" pitchFamily="34" charset="0"/>
              </a:rPr>
              <a:t>Art</a:t>
            </a:r>
            <a:endParaRPr lang="fi-FI" sz="960" dirty="0">
              <a:latin typeface="Lato" panose="020F0502020204030203" pitchFamily="34" charset="0"/>
              <a:ea typeface="Lato" panose="020F0502020204030203" pitchFamily="34" charset="0"/>
              <a:cs typeface="Lato" panose="020F0502020204030203" pitchFamily="34" charset="0"/>
            </a:endParaRPr>
          </a:p>
        </p:txBody>
      </p:sp>
      <p:sp>
        <p:nvSpPr>
          <p:cNvPr id="42" name="Tekstiruutu 41">
            <a:extLst>
              <a:ext uri="{FF2B5EF4-FFF2-40B4-BE49-F238E27FC236}">
                <a16:creationId xmlns:a16="http://schemas.microsoft.com/office/drawing/2014/main" id="{ACD2FB34-B3B4-7A5A-B8EF-2985D2E9BCA1}"/>
              </a:ext>
            </a:extLst>
          </p:cNvPr>
          <p:cNvSpPr txBox="1"/>
          <p:nvPr/>
        </p:nvSpPr>
        <p:spPr>
          <a:xfrm>
            <a:off x="5282385" y="4226592"/>
            <a:ext cx="1486950" cy="443198"/>
          </a:xfrm>
          <a:prstGeom prst="rect">
            <a:avLst/>
          </a:prstGeom>
          <a:noFill/>
        </p:spPr>
        <p:txBody>
          <a:bodyPr wrap="square" lIns="0" tIns="0" rIns="0" bIns="0" rtlCol="0">
            <a:spAutoFit/>
          </a:bodyPr>
          <a:lstStyle/>
          <a:p>
            <a:r>
              <a:rPr lang="fi-FI" sz="960" b="1" dirty="0">
                <a:latin typeface="Lato" panose="020F0502020204030203" pitchFamily="34" charset="0"/>
                <a:ea typeface="Lato" panose="020F0502020204030203" pitchFamily="34" charset="0"/>
                <a:cs typeface="Lato" panose="020F0502020204030203" pitchFamily="34" charset="0"/>
              </a:rPr>
              <a:t>1on1 &amp; Team </a:t>
            </a:r>
            <a:r>
              <a:rPr lang="fi-FI" sz="960" b="1" dirty="0" err="1">
                <a:latin typeface="Lato" panose="020F0502020204030203" pitchFamily="34" charset="0"/>
                <a:ea typeface="Lato" panose="020F0502020204030203" pitchFamily="34" charset="0"/>
                <a:cs typeface="Lato" panose="020F0502020204030203" pitchFamily="34" charset="0"/>
              </a:rPr>
              <a:t>Mentoring</a:t>
            </a:r>
            <a:endParaRPr lang="fi-FI" sz="960" b="1" dirty="0">
              <a:latin typeface="Lato" panose="020F0502020204030203" pitchFamily="34" charset="0"/>
              <a:ea typeface="Lato" panose="020F0502020204030203" pitchFamily="34" charset="0"/>
              <a:cs typeface="Lato" panose="020F0502020204030203" pitchFamily="34" charset="0"/>
            </a:endParaRPr>
          </a:p>
          <a:p>
            <a:pPr marL="228600" indent="-228600">
              <a:buFont typeface="Arial" panose="020B0604020202020204" pitchFamily="34" charset="0"/>
              <a:buChar char="•"/>
            </a:pPr>
            <a:r>
              <a:rPr lang="fi-FI" sz="960" dirty="0">
                <a:latin typeface="Lato" panose="020F0502020204030203" pitchFamily="34" charset="0"/>
                <a:ea typeface="Lato" panose="020F0502020204030203" pitchFamily="34" charset="0"/>
                <a:cs typeface="Lato" panose="020F0502020204030203" pitchFamily="34" charset="0"/>
              </a:rPr>
              <a:t>Business </a:t>
            </a:r>
            <a:r>
              <a:rPr lang="fi-FI" sz="960" dirty="0" err="1">
                <a:latin typeface="Lato" panose="020F0502020204030203" pitchFamily="34" charset="0"/>
                <a:ea typeface="Lato" panose="020F0502020204030203" pitchFamily="34" charset="0"/>
                <a:cs typeface="Lato" panose="020F0502020204030203" pitchFamily="34" charset="0"/>
              </a:rPr>
              <a:t>planning</a:t>
            </a:r>
            <a:endParaRPr lang="fi-FI" sz="960" dirty="0">
              <a:latin typeface="Lato" panose="020F0502020204030203" pitchFamily="34" charset="0"/>
              <a:ea typeface="Lato" panose="020F0502020204030203" pitchFamily="34" charset="0"/>
              <a:cs typeface="Lato" panose="020F0502020204030203" pitchFamily="34" charset="0"/>
            </a:endParaRPr>
          </a:p>
          <a:p>
            <a:pPr marL="228600" indent="-228600">
              <a:buFont typeface="Arial" panose="020B0604020202020204" pitchFamily="34" charset="0"/>
              <a:buChar char="•"/>
            </a:pPr>
            <a:r>
              <a:rPr lang="fi-FI" sz="960" dirty="0" err="1">
                <a:latin typeface="Lato" panose="020F0502020204030203" pitchFamily="34" charset="0"/>
                <a:ea typeface="Lato" panose="020F0502020204030203" pitchFamily="34" charset="0"/>
                <a:cs typeface="Lato" panose="020F0502020204030203" pitchFamily="34" charset="0"/>
              </a:rPr>
              <a:t>Polishing</a:t>
            </a:r>
            <a:r>
              <a:rPr lang="fi-FI" sz="960" dirty="0">
                <a:latin typeface="Lato" panose="020F0502020204030203" pitchFamily="34" charset="0"/>
                <a:ea typeface="Lato" panose="020F0502020204030203" pitchFamily="34" charset="0"/>
                <a:cs typeface="Lato" panose="020F0502020204030203" pitchFamily="34" charset="0"/>
              </a:rPr>
              <a:t> </a:t>
            </a:r>
            <a:r>
              <a:rPr lang="fi-FI" sz="960" dirty="0" err="1">
                <a:latin typeface="Lato" panose="020F0502020204030203" pitchFamily="34" charset="0"/>
                <a:ea typeface="Lato" panose="020F0502020204030203" pitchFamily="34" charset="0"/>
                <a:cs typeface="Lato" panose="020F0502020204030203" pitchFamily="34" charset="0"/>
              </a:rPr>
              <a:t>the</a:t>
            </a:r>
            <a:r>
              <a:rPr lang="fi-FI" sz="960" dirty="0">
                <a:latin typeface="Lato" panose="020F0502020204030203" pitchFamily="34" charset="0"/>
                <a:ea typeface="Lato" panose="020F0502020204030203" pitchFamily="34" charset="0"/>
                <a:cs typeface="Lato" panose="020F0502020204030203" pitchFamily="34" charset="0"/>
              </a:rPr>
              <a:t> </a:t>
            </a:r>
            <a:r>
              <a:rPr lang="fi-FI" sz="960" dirty="0" err="1">
                <a:latin typeface="Lato" panose="020F0502020204030203" pitchFamily="34" charset="0"/>
                <a:ea typeface="Lato" panose="020F0502020204030203" pitchFamily="34" charset="0"/>
                <a:cs typeface="Lato" panose="020F0502020204030203" pitchFamily="34" charset="0"/>
              </a:rPr>
              <a:t>demos</a:t>
            </a:r>
            <a:endParaRPr lang="fi-FI" sz="960" dirty="0">
              <a:latin typeface="Lato" panose="020F0502020204030203" pitchFamily="34" charset="0"/>
              <a:ea typeface="Lato" panose="020F0502020204030203" pitchFamily="34" charset="0"/>
              <a:cs typeface="Lato" panose="020F0502020204030203" pitchFamily="34" charset="0"/>
            </a:endParaRPr>
          </a:p>
        </p:txBody>
      </p:sp>
      <p:sp>
        <p:nvSpPr>
          <p:cNvPr id="43" name="Tekstiruutu 42">
            <a:extLst>
              <a:ext uri="{FF2B5EF4-FFF2-40B4-BE49-F238E27FC236}">
                <a16:creationId xmlns:a16="http://schemas.microsoft.com/office/drawing/2014/main" id="{0A7532E2-BE34-0C31-6E09-9CB64A9CD0E6}"/>
              </a:ext>
            </a:extLst>
          </p:cNvPr>
          <p:cNvSpPr txBox="1"/>
          <p:nvPr/>
        </p:nvSpPr>
        <p:spPr>
          <a:xfrm>
            <a:off x="6853475" y="4452252"/>
            <a:ext cx="730984" cy="172355"/>
          </a:xfrm>
          <a:prstGeom prst="rect">
            <a:avLst/>
          </a:prstGeom>
          <a:noFill/>
        </p:spPr>
        <p:txBody>
          <a:bodyPr wrap="square" lIns="0" tIns="0" rIns="0" bIns="0" rtlCol="0">
            <a:spAutoFit/>
          </a:bodyPr>
          <a:lstStyle/>
          <a:p>
            <a:pPr algn="ctr"/>
            <a:r>
              <a:rPr lang="fi-FI" sz="1120" dirty="0">
                <a:solidFill>
                  <a:schemeClr val="accent2"/>
                </a:solidFill>
              </a:rPr>
              <a:t>90 </a:t>
            </a:r>
            <a:r>
              <a:rPr lang="fi-FI" sz="1120" dirty="0" err="1">
                <a:solidFill>
                  <a:schemeClr val="accent2"/>
                </a:solidFill>
              </a:rPr>
              <a:t>Days</a:t>
            </a:r>
            <a:endParaRPr lang="fi-FI" sz="1120" dirty="0">
              <a:solidFill>
                <a:schemeClr val="accent2"/>
              </a:solidFill>
            </a:endParaRPr>
          </a:p>
        </p:txBody>
      </p:sp>
      <p:pic>
        <p:nvPicPr>
          <p:cNvPr id="1026" name="Picture 2" descr="Espoon kaupunki - Esbo stad">
            <a:extLst>
              <a:ext uri="{FF2B5EF4-FFF2-40B4-BE49-F238E27FC236}">
                <a16:creationId xmlns:a16="http://schemas.microsoft.com/office/drawing/2014/main" id="{A03EAE53-D77E-95A1-FEF8-ED0807C01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085" y="5938727"/>
            <a:ext cx="710499" cy="266105"/>
          </a:xfrm>
          <a:prstGeom prst="rect">
            <a:avLst/>
          </a:prstGeom>
          <a:noFill/>
          <a:extLst>
            <a:ext uri="{909E8E84-426E-40DD-AFC4-6F175D3DCCD1}">
              <a14:hiddenFill xmlns:a14="http://schemas.microsoft.com/office/drawing/2010/main">
                <a:solidFill>
                  <a:srgbClr val="FFFFFF"/>
                </a:solidFill>
              </a14:hiddenFill>
            </a:ext>
          </a:extLst>
        </p:spPr>
      </p:pic>
      <p:sp>
        <p:nvSpPr>
          <p:cNvPr id="46" name="Tekstiruutu 45">
            <a:extLst>
              <a:ext uri="{FF2B5EF4-FFF2-40B4-BE49-F238E27FC236}">
                <a16:creationId xmlns:a16="http://schemas.microsoft.com/office/drawing/2014/main" id="{89B1CC25-9718-B6EE-C0AC-32E4519C3CEB}"/>
              </a:ext>
            </a:extLst>
          </p:cNvPr>
          <p:cNvSpPr txBox="1"/>
          <p:nvPr/>
        </p:nvSpPr>
        <p:spPr>
          <a:xfrm>
            <a:off x="7218967" y="5850180"/>
            <a:ext cx="1050411" cy="443198"/>
          </a:xfrm>
          <a:custGeom>
            <a:avLst/>
            <a:gdLst>
              <a:gd name="connsiteX0" fmla="*/ 0 w 1050411"/>
              <a:gd name="connsiteY0" fmla="*/ 0 h 443198"/>
              <a:gd name="connsiteX1" fmla="*/ 525206 w 1050411"/>
              <a:gd name="connsiteY1" fmla="*/ 0 h 443198"/>
              <a:gd name="connsiteX2" fmla="*/ 1050411 w 1050411"/>
              <a:gd name="connsiteY2" fmla="*/ 0 h 443198"/>
              <a:gd name="connsiteX3" fmla="*/ 1050411 w 1050411"/>
              <a:gd name="connsiteY3" fmla="*/ 443198 h 443198"/>
              <a:gd name="connsiteX4" fmla="*/ 504197 w 1050411"/>
              <a:gd name="connsiteY4" fmla="*/ 443198 h 443198"/>
              <a:gd name="connsiteX5" fmla="*/ 0 w 1050411"/>
              <a:gd name="connsiteY5" fmla="*/ 443198 h 443198"/>
              <a:gd name="connsiteX6" fmla="*/ 0 w 1050411"/>
              <a:gd name="connsiteY6" fmla="*/ 0 h 44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411" h="443198" fill="none" extrusionOk="0">
                <a:moveTo>
                  <a:pt x="0" y="0"/>
                </a:moveTo>
                <a:cubicBezTo>
                  <a:pt x="105390" y="8142"/>
                  <a:pt x="321710" y="10380"/>
                  <a:pt x="525206" y="0"/>
                </a:cubicBezTo>
                <a:cubicBezTo>
                  <a:pt x="728702" y="-10380"/>
                  <a:pt x="930697" y="-1170"/>
                  <a:pt x="1050411" y="0"/>
                </a:cubicBezTo>
                <a:cubicBezTo>
                  <a:pt x="1035868" y="106766"/>
                  <a:pt x="1044880" y="342706"/>
                  <a:pt x="1050411" y="443198"/>
                </a:cubicBezTo>
                <a:cubicBezTo>
                  <a:pt x="848170" y="432529"/>
                  <a:pt x="767874" y="447265"/>
                  <a:pt x="504197" y="443198"/>
                </a:cubicBezTo>
                <a:cubicBezTo>
                  <a:pt x="240520" y="439131"/>
                  <a:pt x="250172" y="457875"/>
                  <a:pt x="0" y="443198"/>
                </a:cubicBezTo>
                <a:cubicBezTo>
                  <a:pt x="2981" y="337435"/>
                  <a:pt x="-21263" y="89384"/>
                  <a:pt x="0" y="0"/>
                </a:cubicBezTo>
                <a:close/>
              </a:path>
              <a:path w="1050411" h="443198" stroke="0" extrusionOk="0">
                <a:moveTo>
                  <a:pt x="0" y="0"/>
                </a:moveTo>
                <a:cubicBezTo>
                  <a:pt x="235682" y="-11656"/>
                  <a:pt x="252894" y="4328"/>
                  <a:pt x="504197" y="0"/>
                </a:cubicBezTo>
                <a:cubicBezTo>
                  <a:pt x="755500" y="-4328"/>
                  <a:pt x="887899" y="18638"/>
                  <a:pt x="1050411" y="0"/>
                </a:cubicBezTo>
                <a:cubicBezTo>
                  <a:pt x="1056302" y="96322"/>
                  <a:pt x="1070336" y="345760"/>
                  <a:pt x="1050411" y="443198"/>
                </a:cubicBezTo>
                <a:cubicBezTo>
                  <a:pt x="784125" y="466915"/>
                  <a:pt x="709943" y="428594"/>
                  <a:pt x="504197" y="443198"/>
                </a:cubicBezTo>
                <a:cubicBezTo>
                  <a:pt x="298451" y="457802"/>
                  <a:pt x="227515" y="454000"/>
                  <a:pt x="0" y="443198"/>
                </a:cubicBezTo>
                <a:cubicBezTo>
                  <a:pt x="701" y="343583"/>
                  <a:pt x="16874" y="172069"/>
                  <a:pt x="0" y="0"/>
                </a:cubicBezTo>
                <a:close/>
              </a:path>
            </a:pathLst>
          </a:custGeom>
          <a:ln cap="flat">
            <a:solidFill>
              <a:schemeClr val="tx2"/>
            </a:solidFill>
            <a:miter lim="800000"/>
            <a:extLst>
              <a:ext uri="{C807C97D-BFC1-408E-A445-0C87EB9F89A2}">
                <ask:lineSketchStyleProps xmlns:ask="http://schemas.microsoft.com/office/drawing/2018/sketchyshapes" sd="402899707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gn="ctr"/>
            <a:r>
              <a:rPr lang="fi-FI" sz="960" dirty="0"/>
              <a:t>Palvelut uusien yritysten perustamiseen</a:t>
            </a:r>
          </a:p>
        </p:txBody>
      </p:sp>
    </p:spTree>
    <p:extLst>
      <p:ext uri="{BB962C8B-B14F-4D97-AF65-F5344CB8AC3E}">
        <p14:creationId xmlns:p14="http://schemas.microsoft.com/office/powerpoint/2010/main" val="30342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93FE12-7D84-EF16-086A-59F247ED5BE7}"/>
              </a:ext>
            </a:extLst>
          </p:cNvPr>
          <p:cNvSpPr>
            <a:spLocks noGrp="1"/>
          </p:cNvSpPr>
          <p:nvPr>
            <p:ph type="title"/>
          </p:nvPr>
        </p:nvSpPr>
        <p:spPr>
          <a:xfrm>
            <a:off x="731520" y="267547"/>
            <a:ext cx="8412480" cy="1413934"/>
          </a:xfrm>
        </p:spPr>
        <p:txBody>
          <a:bodyPr>
            <a:normAutofit/>
          </a:bodyPr>
          <a:lstStyle/>
          <a:p>
            <a:r>
              <a:rPr lang="fi-FI" sz="4800" dirty="0" err="1"/>
              <a:t>HEVin</a:t>
            </a:r>
            <a:r>
              <a:rPr lang="fi-FI" sz="4800" dirty="0"/>
              <a:t> tuki</a:t>
            </a:r>
          </a:p>
        </p:txBody>
      </p:sp>
      <p:sp>
        <p:nvSpPr>
          <p:cNvPr id="3" name="Sisällön paikkamerkki 2">
            <a:extLst>
              <a:ext uri="{FF2B5EF4-FFF2-40B4-BE49-F238E27FC236}">
                <a16:creationId xmlns:a16="http://schemas.microsoft.com/office/drawing/2014/main" id="{3AA8A73A-BB52-CE7D-2DF7-DECB2BC641BB}"/>
              </a:ext>
            </a:extLst>
          </p:cNvPr>
          <p:cNvSpPr>
            <a:spLocks noGrp="1"/>
          </p:cNvSpPr>
          <p:nvPr>
            <p:ph idx="1"/>
          </p:nvPr>
        </p:nvSpPr>
        <p:spPr>
          <a:xfrm>
            <a:off x="609600" y="2225597"/>
            <a:ext cx="8412480" cy="3481070"/>
          </a:xfrm>
        </p:spPr>
        <p:txBody>
          <a:bodyPr>
            <a:normAutofit/>
          </a:bodyPr>
          <a:lstStyle/>
          <a:p>
            <a:pPr>
              <a:lnSpc>
                <a:spcPct val="100000"/>
              </a:lnSpc>
            </a:pPr>
            <a:r>
              <a:rPr lang="fi-FI" sz="3200" dirty="0">
                <a:solidFill>
                  <a:srgbClr val="374151"/>
                </a:solidFill>
                <a:latin typeface="Lato" panose="020F0502020204030203" pitchFamily="34" charset="0"/>
                <a:ea typeface="Lato" panose="020F0502020204030203" pitchFamily="34" charset="0"/>
                <a:cs typeface="Lato" panose="020F0502020204030203" pitchFamily="34" charset="0"/>
              </a:rPr>
              <a:t>Kumppaniverkoston liittyminen ja kasvattaminen</a:t>
            </a:r>
          </a:p>
          <a:p>
            <a:pPr>
              <a:lnSpc>
                <a:spcPct val="100000"/>
              </a:lnSpc>
            </a:pPr>
            <a:r>
              <a:rPr lang="fi-FI" sz="3200" dirty="0">
                <a:solidFill>
                  <a:srgbClr val="374151"/>
                </a:solidFill>
                <a:latin typeface="Lato" panose="020F0502020204030203" pitchFamily="34" charset="0"/>
                <a:ea typeface="Lato" panose="020F0502020204030203" pitchFamily="34" charset="0"/>
                <a:cs typeface="Lato" panose="020F0502020204030203" pitchFamily="34" charset="0"/>
              </a:rPr>
              <a:t>Hankkeen promoaminen</a:t>
            </a:r>
          </a:p>
          <a:p>
            <a:pPr>
              <a:lnSpc>
                <a:spcPct val="100000"/>
              </a:lnSpc>
            </a:pPr>
            <a:r>
              <a:rPr lang="fi-FI" sz="3200" dirty="0" err="1">
                <a:solidFill>
                  <a:srgbClr val="374151"/>
                </a:solidFill>
                <a:latin typeface="Lato" panose="020F0502020204030203" pitchFamily="34" charset="0"/>
                <a:ea typeface="Lato" panose="020F0502020204030203" pitchFamily="34" charset="0"/>
                <a:cs typeface="Lato" panose="020F0502020204030203" pitchFamily="34" charset="0"/>
              </a:rPr>
              <a:t>Game</a:t>
            </a:r>
            <a:r>
              <a:rPr lang="fi-FI" sz="3200" dirty="0">
                <a:solidFill>
                  <a:srgbClr val="374151"/>
                </a:solidFill>
                <a:latin typeface="Lato" panose="020F0502020204030203" pitchFamily="34" charset="0"/>
                <a:ea typeface="Lato" panose="020F0502020204030203" pitchFamily="34" charset="0"/>
                <a:cs typeface="Lato" panose="020F0502020204030203" pitchFamily="34" charset="0"/>
              </a:rPr>
              <a:t> </a:t>
            </a:r>
            <a:r>
              <a:rPr lang="fi-FI" sz="3200" dirty="0" err="1">
                <a:solidFill>
                  <a:srgbClr val="374151"/>
                </a:solidFill>
                <a:latin typeface="Lato" panose="020F0502020204030203" pitchFamily="34" charset="0"/>
                <a:ea typeface="Lato" panose="020F0502020204030203" pitchFamily="34" charset="0"/>
                <a:cs typeface="Lato" panose="020F0502020204030203" pitchFamily="34" charset="0"/>
              </a:rPr>
              <a:t>lab</a:t>
            </a:r>
            <a:r>
              <a:rPr lang="fi-FI" sz="3200" dirty="0">
                <a:solidFill>
                  <a:srgbClr val="374151"/>
                </a:solidFill>
                <a:latin typeface="Lato" panose="020F0502020204030203" pitchFamily="34" charset="0"/>
                <a:ea typeface="Lato" panose="020F0502020204030203" pitchFamily="34" charset="0"/>
                <a:cs typeface="Lato" panose="020F0502020204030203" pitchFamily="34" charset="0"/>
              </a:rPr>
              <a:t> toiminnan promoaminen 2024 - 2026, jotta saamme hyviä hakijoita</a:t>
            </a:r>
          </a:p>
        </p:txBody>
      </p:sp>
      <p:pic>
        <p:nvPicPr>
          <p:cNvPr id="4" name="Picture 237">
            <a:extLst>
              <a:ext uri="{FF2B5EF4-FFF2-40B4-BE49-F238E27FC236}">
                <a16:creationId xmlns:a16="http://schemas.microsoft.com/office/drawing/2014/main" id="{0C86E302-2A4B-1D02-0F97-F17716A3C72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52605" y="108041"/>
            <a:ext cx="1866900" cy="1543049"/>
          </a:xfrm>
          <a:prstGeom prst="rect">
            <a:avLst/>
          </a:prstGeom>
          <a:noFill/>
        </p:spPr>
      </p:pic>
    </p:spTree>
    <p:extLst>
      <p:ext uri="{BB962C8B-B14F-4D97-AF65-F5344CB8AC3E}">
        <p14:creationId xmlns:p14="http://schemas.microsoft.com/office/powerpoint/2010/main" val="2899949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E555FDAE-53B9-64B9-052B-13CEE11A9F9D}"/>
              </a:ext>
            </a:extLst>
          </p:cNvPr>
          <p:cNvSpPr txBox="1"/>
          <p:nvPr/>
        </p:nvSpPr>
        <p:spPr>
          <a:xfrm>
            <a:off x="2475010" y="1692666"/>
            <a:ext cx="5554291" cy="3884140"/>
          </a:xfrm>
          <a:prstGeom prst="rect">
            <a:avLst/>
          </a:prstGeom>
          <a:noFill/>
        </p:spPr>
        <p:txBody>
          <a:bodyPr wrap="square" rtlCol="0">
            <a:spAutoFit/>
          </a:bodyPr>
          <a:lstStyle/>
          <a:p>
            <a:r>
              <a:rPr lang="fi-FI" sz="3200" b="1" dirty="0">
                <a:solidFill>
                  <a:schemeClr val="bg1"/>
                </a:solidFill>
                <a:latin typeface="Lato" panose="020F0502020204030203" pitchFamily="34" charset="0"/>
                <a:ea typeface="Lato" panose="020F0502020204030203" pitchFamily="34" charset="0"/>
                <a:cs typeface="Lato" panose="020F0502020204030203" pitchFamily="34" charset="0"/>
              </a:rPr>
              <a:t>Jonne</a:t>
            </a:r>
          </a:p>
          <a:p>
            <a:r>
              <a:rPr lang="fi-FI" sz="3200" dirty="0">
                <a:solidFill>
                  <a:schemeClr val="bg1"/>
                </a:solidFill>
                <a:latin typeface="Lato" panose="020F0502020204030203" pitchFamily="34" charset="0"/>
                <a:ea typeface="Lato" panose="020F0502020204030203" pitchFamily="34" charset="0"/>
                <a:cs typeface="Lato" panose="020F0502020204030203" pitchFamily="34" charset="0"/>
              </a:rPr>
              <a:t>jonne.taivassalo@espoo.fi</a:t>
            </a:r>
          </a:p>
          <a:p>
            <a:r>
              <a:rPr lang="fi-FI" sz="3200" dirty="0">
                <a:solidFill>
                  <a:schemeClr val="bg1"/>
                </a:solidFill>
                <a:latin typeface="Lato" panose="020F0502020204030203" pitchFamily="34" charset="0"/>
                <a:ea typeface="Lato" panose="020F0502020204030203" pitchFamily="34" charset="0"/>
                <a:cs typeface="Lato" panose="020F0502020204030203" pitchFamily="34" charset="0"/>
              </a:rPr>
              <a:t>040 634 4234</a:t>
            </a:r>
          </a:p>
          <a:p>
            <a:endParaRPr lang="fi-FI" sz="3200" dirty="0">
              <a:solidFill>
                <a:schemeClr val="bg1"/>
              </a:solidFill>
              <a:latin typeface="Latha" panose="020B0604020202020204" pitchFamily="34" charset="0"/>
              <a:cs typeface="Latha" panose="020B0604020202020204" pitchFamily="34" charset="0"/>
            </a:endParaRPr>
          </a:p>
          <a:p>
            <a:r>
              <a:rPr lang="fi-FI" sz="3200" b="1" dirty="0">
                <a:solidFill>
                  <a:schemeClr val="bg1"/>
                </a:solidFill>
                <a:latin typeface="Lato" panose="020F0502020204030203" pitchFamily="34" charset="0"/>
                <a:ea typeface="Lato" panose="020F0502020204030203" pitchFamily="34" charset="0"/>
                <a:cs typeface="Lato" panose="020F0502020204030203" pitchFamily="34" charset="0"/>
              </a:rPr>
              <a:t>Daniela</a:t>
            </a:r>
          </a:p>
          <a:p>
            <a:r>
              <a:rPr lang="fi-FI" sz="3200" dirty="0">
                <a:solidFill>
                  <a:schemeClr val="bg1"/>
                </a:solidFill>
                <a:latin typeface="Lato" panose="020F0502020204030203" pitchFamily="34" charset="0"/>
                <a:ea typeface="Lato" panose="020F0502020204030203" pitchFamily="34" charset="0"/>
                <a:cs typeface="Lato" panose="020F0502020204030203" pitchFamily="34" charset="0"/>
              </a:rPr>
              <a:t>daniela.metsaranta@espoo.fi</a:t>
            </a:r>
          </a:p>
          <a:p>
            <a:r>
              <a:rPr lang="fi-FI" sz="3200" dirty="0">
                <a:solidFill>
                  <a:schemeClr val="bg1"/>
                </a:solidFill>
                <a:latin typeface="Lato" panose="020F0502020204030203" pitchFamily="34" charset="0"/>
                <a:ea typeface="Lato" panose="020F0502020204030203" pitchFamily="34" charset="0"/>
                <a:cs typeface="Lato" panose="020F0502020204030203" pitchFamily="34" charset="0"/>
              </a:rPr>
              <a:t>040 634 4414</a:t>
            </a:r>
          </a:p>
          <a:p>
            <a:endParaRPr lang="fi-FI" sz="2240" dirty="0">
              <a:latin typeface="Latha" panose="020B0604020202020204" pitchFamily="34" charset="0"/>
              <a:cs typeface="Latha" panose="020B0604020202020204" pitchFamily="34" charset="0"/>
            </a:endParaRPr>
          </a:p>
        </p:txBody>
      </p:sp>
    </p:spTree>
    <p:extLst>
      <p:ext uri="{BB962C8B-B14F-4D97-AF65-F5344CB8AC3E}">
        <p14:creationId xmlns:p14="http://schemas.microsoft.com/office/powerpoint/2010/main" val="3796504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0265" y="5297201"/>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10291"/>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270158" y="1941631"/>
            <a:ext cx="9345298" cy="1015663"/>
          </a:xfrm>
          <a:prstGeom prst="rect">
            <a:avLst/>
          </a:prstGeom>
          <a:solidFill>
            <a:schemeClr val="bg1">
              <a:alpha val="0"/>
            </a:schemeClr>
          </a:solidFill>
        </p:spPr>
        <p:txBody>
          <a:bodyPr wrap="square" rtlCol="0">
            <a:spAutoFit/>
          </a:bodyPr>
          <a:lstStyle/>
          <a:p>
            <a:pPr algn="ctr" defTabSz="731520" rtl="0"/>
            <a:r>
              <a:rPr lang="fi-FI" sz="6000" b="1" kern="1200" dirty="0">
                <a:solidFill>
                  <a:srgbClr val="003770"/>
                </a:solidFill>
                <a:latin typeface="Lato" panose="020F0502020204030203" pitchFamily="34" charset="0"/>
                <a:ea typeface="Lato" panose="020F0502020204030203" pitchFamily="34" charset="0"/>
                <a:cs typeface="Lato" panose="020F0502020204030203" pitchFamily="34" charset="0"/>
              </a:rPr>
              <a:t>KIITOS!</a:t>
            </a:r>
            <a:endParaRPr lang="fi-FI" sz="28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7" name="Kuva 6" descr="Kuva, joka sisältää kohteen teksti, kuvakaappaus, Fontti, Grafiikka&#10;&#10;Kuvaus luotu automaattisesti">
            <a:extLst>
              <a:ext uri="{FF2B5EF4-FFF2-40B4-BE49-F238E27FC236}">
                <a16:creationId xmlns:a16="http://schemas.microsoft.com/office/drawing/2014/main" id="{5F515A87-0430-9317-ACA6-E9D44FB33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spTree>
    <p:extLst>
      <p:ext uri="{BB962C8B-B14F-4D97-AF65-F5344CB8AC3E}">
        <p14:creationId xmlns:p14="http://schemas.microsoft.com/office/powerpoint/2010/main" val="2624733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06408" y="5272350"/>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20395"/>
            <a:ext cx="2091788" cy="767078"/>
          </a:xfrm>
          <a:prstGeom prst="rect">
            <a:avLst/>
          </a:prstGeom>
        </p:spPr>
      </p:pic>
      <p:pic>
        <p:nvPicPr>
          <p:cNvPr id="12" name="Kuva 11" descr="Kuva, joka sisältää kohteen Grafiikka, muotoilu, taide&#10;&#10;Kuvaus luotu automaattisesti">
            <a:extLst>
              <a:ext uri="{FF2B5EF4-FFF2-40B4-BE49-F238E27FC236}">
                <a16:creationId xmlns:a16="http://schemas.microsoft.com/office/drawing/2014/main" id="{4D55F1C3-D5A4-8886-C0C8-5DA9B2DC62C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10800000">
            <a:off x="0" y="0"/>
            <a:ext cx="4103527" cy="4101704"/>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369824" y="2264351"/>
            <a:ext cx="9013952" cy="2086725"/>
          </a:xfrm>
          <a:prstGeom prst="rect">
            <a:avLst/>
          </a:prstGeom>
          <a:solidFill>
            <a:schemeClr val="bg1">
              <a:alpha val="0"/>
            </a:schemeClr>
          </a:solidFill>
        </p:spPr>
        <p:txBody>
          <a:bodyPr wrap="square" rtlCol="0">
            <a:spAutoFit/>
          </a:bodyPr>
          <a:lstStyle/>
          <a:p>
            <a:pPr algn="ctr" defTabSz="731520" rtl="0"/>
            <a:r>
              <a:rPr lang="fi-FI" sz="4320" b="1" kern="1200" dirty="0">
                <a:solidFill>
                  <a:srgbClr val="003770"/>
                </a:solidFill>
                <a:latin typeface="Lato" panose="020F0502020204030203" pitchFamily="34" charset="0"/>
                <a:ea typeface="Lato" panose="020F0502020204030203" pitchFamily="34" charset="0"/>
                <a:cs typeface="Lato" panose="020F0502020204030203" pitchFamily="34" charset="0"/>
              </a:rPr>
              <a:t>Vaikuttavat ekosysteemit - tuloksellisen klusterikehittämisen reseptit</a:t>
            </a:r>
            <a:endParaRPr lang="fi-FI" sz="16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8" name="Kuva 7" descr="Kuva, joka sisältää kohteen teksti, kuvakaappaus, Fontti, Grafiikka&#10;&#10;Kuvaus luotu automaattisesti">
            <a:extLst>
              <a:ext uri="{FF2B5EF4-FFF2-40B4-BE49-F238E27FC236}">
                <a16:creationId xmlns:a16="http://schemas.microsoft.com/office/drawing/2014/main" id="{894853BD-553E-287D-65C9-BB17D3825566}"/>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7554894" y="376272"/>
            <a:ext cx="1828882" cy="1511808"/>
          </a:xfrm>
          <a:prstGeom prst="rect">
            <a:avLst/>
          </a:prstGeom>
        </p:spPr>
      </p:pic>
      <p:pic>
        <p:nvPicPr>
          <p:cNvPr id="3" name="Kuva 2" descr="Kuva, joka sisältää kohteen kuvakaappaus, Grafiikka, Fontti, Sähkönsininen&#10;&#10;Kuvaus luotu automaattisesti">
            <a:extLst>
              <a:ext uri="{FF2B5EF4-FFF2-40B4-BE49-F238E27FC236}">
                <a16:creationId xmlns:a16="http://schemas.microsoft.com/office/drawing/2014/main" id="{71A666BB-621A-6995-D3BA-0D766DD367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1527" y="6170154"/>
            <a:ext cx="890546" cy="890546"/>
          </a:xfrm>
          <a:prstGeom prst="rect">
            <a:avLst/>
          </a:prstGeom>
        </p:spPr>
      </p:pic>
    </p:spTree>
    <p:extLst>
      <p:ext uri="{BB962C8B-B14F-4D97-AF65-F5344CB8AC3E}">
        <p14:creationId xmlns:p14="http://schemas.microsoft.com/office/powerpoint/2010/main" val="916971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254FD3-4B15-58B4-3B58-A3EA935149E8}"/>
              </a:ext>
            </a:extLst>
          </p:cNvPr>
          <p:cNvSpPr>
            <a:spLocks noGrp="1"/>
          </p:cNvSpPr>
          <p:nvPr>
            <p:ph type="title"/>
          </p:nvPr>
        </p:nvSpPr>
        <p:spPr/>
        <p:txBody>
          <a:bodyPr/>
          <a:lstStyle/>
          <a:p>
            <a:r>
              <a:rPr lang="fi-FI" dirty="0"/>
              <a:t>Taustaa</a:t>
            </a:r>
          </a:p>
        </p:txBody>
      </p:sp>
      <p:sp>
        <p:nvSpPr>
          <p:cNvPr id="3" name="Sisällön paikkamerkki 2">
            <a:extLst>
              <a:ext uri="{FF2B5EF4-FFF2-40B4-BE49-F238E27FC236}">
                <a16:creationId xmlns:a16="http://schemas.microsoft.com/office/drawing/2014/main" id="{68F14A7C-4365-80EC-34FD-F18B53084F1C}"/>
              </a:ext>
            </a:extLst>
          </p:cNvPr>
          <p:cNvSpPr>
            <a:spLocks noGrp="1"/>
          </p:cNvSpPr>
          <p:nvPr>
            <p:ph idx="1"/>
          </p:nvPr>
        </p:nvSpPr>
        <p:spPr>
          <a:xfrm>
            <a:off x="670560" y="2549829"/>
            <a:ext cx="8412480" cy="3481070"/>
          </a:xfrm>
        </p:spPr>
        <p:txBody>
          <a:bodyPr>
            <a:normAutofit lnSpcReduction="10000"/>
          </a:bodyPr>
          <a:lstStyle/>
          <a:p>
            <a:pPr marL="0" indent="0">
              <a:lnSpc>
                <a:spcPct val="107000"/>
              </a:lnSpc>
              <a:spcAft>
                <a:spcPts val="640"/>
              </a:spcAft>
              <a:buNone/>
            </a:pPr>
            <a:r>
              <a:rPr lang="fi-FI" sz="2560" dirty="0">
                <a:latin typeface="Calibri" panose="020F0502020204030204" pitchFamily="34" charset="0"/>
                <a:ea typeface="Calibri" panose="020F0502020204030204" pitchFamily="34" charset="0"/>
                <a:cs typeface="Times New Roman" panose="02020603050405020304" pitchFamily="18" charset="0"/>
              </a:rPr>
              <a:t>Yhteistyön merkitys yritysten välillä on kasvanut sitä mukaa kun niiden kohtaamat haasteet monimutkaistuvat. Elinvoimaansa vahvistamaan pyrkivät kaupungit ymmärtävät yritysten toimintaedellytysten ja kasvukyvyn tärkeäksi ja suoraan kaupungin elinvoimaan vaikuttavaksi tekijäksi. Yhä useammat kaupungit pyrkivät aktiivisesti kokoamaan yritysklustereita tai innovaatioekosysteemejä ja näin ratkomaan pulmia yhdessä.</a:t>
            </a:r>
          </a:p>
          <a:p>
            <a:pPr marL="0" indent="0">
              <a:buNone/>
            </a:pPr>
            <a:endParaRPr lang="fi-FI" sz="2560" dirty="0"/>
          </a:p>
        </p:txBody>
      </p:sp>
    </p:spTree>
    <p:extLst>
      <p:ext uri="{BB962C8B-B14F-4D97-AF65-F5344CB8AC3E}">
        <p14:creationId xmlns:p14="http://schemas.microsoft.com/office/powerpoint/2010/main" val="3279510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9" y="914400"/>
            <a:ext cx="9751162"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31520"/>
            <a:endParaRPr lang="en-US" sz="1440">
              <a:solidFill>
                <a:prstClr val="white"/>
              </a:solidFill>
              <a:latin typeface="Calibri" panose="020F0502020204030204"/>
            </a:endParaRPr>
          </a:p>
        </p:txBody>
      </p:sp>
      <p:pic>
        <p:nvPicPr>
          <p:cNvPr id="9" name="Sisällön paikkamerkki 8" descr="Kuva, joka sisältää kohteen Grafiikka, muotoilu, taide&#10;&#10;Kuvaus luotu automaattisesti">
            <a:extLst>
              <a:ext uri="{FF2B5EF4-FFF2-40B4-BE49-F238E27FC236}">
                <a16:creationId xmlns:a16="http://schemas.microsoft.com/office/drawing/2014/main" id="{109CA6B4-1621-4AEF-2D04-DD9923EBAF39}"/>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t="43760"/>
          <a:stretch/>
        </p:blipFill>
        <p:spPr>
          <a:xfrm>
            <a:off x="4914608" y="4593771"/>
            <a:ext cx="4838992" cy="2721429"/>
          </a:xfrm>
          <a:prstGeom prst="rect">
            <a:avLst/>
          </a:prstGeom>
        </p:spPr>
      </p:pic>
      <p:sp>
        <p:nvSpPr>
          <p:cNvPr id="10" name="Tekstiruutu 9">
            <a:extLst>
              <a:ext uri="{FF2B5EF4-FFF2-40B4-BE49-F238E27FC236}">
                <a16:creationId xmlns:a16="http://schemas.microsoft.com/office/drawing/2014/main" id="{DF9F8EA1-0B9F-EB9C-CDE1-FD60460F7338}"/>
              </a:ext>
            </a:extLst>
          </p:cNvPr>
          <p:cNvSpPr txBox="1"/>
          <p:nvPr/>
        </p:nvSpPr>
        <p:spPr>
          <a:xfrm>
            <a:off x="750180" y="723360"/>
            <a:ext cx="7087616" cy="634020"/>
          </a:xfrm>
          <a:prstGeom prst="rect">
            <a:avLst/>
          </a:prstGeom>
          <a:noFill/>
        </p:spPr>
        <p:txBody>
          <a:bodyPr wrap="square" rtlCol="0">
            <a:spAutoFit/>
          </a:bodyPr>
          <a:lstStyle/>
          <a:p>
            <a:pPr algn="l" defTabSz="731520" rtl="0"/>
            <a:r>
              <a:rPr lang="fi-FI" sz="3520" b="1" kern="1200" dirty="0">
                <a:solidFill>
                  <a:prstClr val="white"/>
                </a:solidFill>
                <a:latin typeface="Lato" panose="020F0502020204030203" pitchFamily="34" charset="0"/>
                <a:ea typeface="Lato" panose="020F0502020204030203" pitchFamily="34" charset="0"/>
                <a:cs typeface="Lato" panose="020F0502020204030203" pitchFamily="34" charset="0"/>
              </a:rPr>
              <a:t>Mikä ongelma?</a:t>
            </a:r>
          </a:p>
        </p:txBody>
      </p:sp>
      <p:sp>
        <p:nvSpPr>
          <p:cNvPr id="3" name="Tekstiruutu 2">
            <a:extLst>
              <a:ext uri="{FF2B5EF4-FFF2-40B4-BE49-F238E27FC236}">
                <a16:creationId xmlns:a16="http://schemas.microsoft.com/office/drawing/2014/main" id="{CEA7E9FD-07CA-BFA2-9A53-7019D90F3C08}"/>
              </a:ext>
            </a:extLst>
          </p:cNvPr>
          <p:cNvSpPr txBox="1"/>
          <p:nvPr/>
        </p:nvSpPr>
        <p:spPr>
          <a:xfrm>
            <a:off x="387733" y="1966293"/>
            <a:ext cx="8500121" cy="7602081"/>
          </a:xfrm>
          <a:prstGeom prst="rect">
            <a:avLst/>
          </a:prstGeom>
          <a:noFill/>
        </p:spPr>
        <p:txBody>
          <a:bodyPr wrap="square" rtlCol="0">
            <a:spAutoFit/>
          </a:bodyPr>
          <a:lstStyle/>
          <a:p>
            <a:pPr marL="274320" indent="-274320" algn="l" defTabSz="731520" rtl="0">
              <a:buFont typeface="+mj-lt"/>
              <a:buAutoNum type="arabicPeriod"/>
            </a:pPr>
            <a:r>
              <a:rPr lang="fi-FI" sz="1920" kern="1200" dirty="0">
                <a:solidFill>
                  <a:prstClr val="black"/>
                </a:solidFill>
                <a:latin typeface="Lato" panose="020F0502020204030203" pitchFamily="34" charset="0"/>
                <a:ea typeface="Lato" panose="020F0502020204030203" pitchFamily="34" charset="0"/>
                <a:cs typeface="Lato" panose="020F0502020204030203" pitchFamily="34" charset="0"/>
              </a:rPr>
              <a:t>Miten saisimme tarvittavat sidosryhmät mukaan yhteiseen tekemiseen? Miten erityisesti yritykset saadaan innostumaan ja sitoutettua ekosysteemityöhön? Miten kaupungit voisivat olla parempia ekosysteemityön orkestroijina ja kiinnostavampia kumppaneina? Mikä on kaupungin rooli?</a:t>
            </a:r>
          </a:p>
          <a:p>
            <a:pPr marL="274320" indent="-274320" algn="l" defTabSz="731520" rtl="0">
              <a:buFont typeface="+mj-lt"/>
              <a:buAutoNum type="arabicPeriod"/>
            </a:pPr>
            <a:endParaRPr lang="fi-FI" sz="192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274320" indent="-274320" algn="l" defTabSz="731520" rtl="0">
              <a:buFont typeface="+mj-lt"/>
              <a:buAutoNum type="arabicPeriod"/>
            </a:pPr>
            <a:r>
              <a:rPr lang="fi-FI" sz="1920" kern="1200" dirty="0">
                <a:solidFill>
                  <a:prstClr val="black"/>
                </a:solidFill>
                <a:latin typeface="Lato" panose="020F0502020204030203" pitchFamily="34" charset="0"/>
                <a:ea typeface="Lato" panose="020F0502020204030203" pitchFamily="34" charset="0"/>
                <a:cs typeface="Lato" panose="020F0502020204030203" pitchFamily="34" charset="0"/>
              </a:rPr>
              <a:t>Miten voimme arvioida ekosysteemityön vaikuttavuutta ja saavutuksia? Milloin tiedämme  onnistuneemme? Onko vaikuttavalla ekosysteemityöllä ja elinvoiman vahvistumisella yhteys?</a:t>
            </a:r>
          </a:p>
          <a:p>
            <a:pPr marL="274320" indent="-274320" algn="l" defTabSz="731520" rtl="0">
              <a:buFont typeface="+mj-lt"/>
              <a:buAutoNum type="arabicPeriod"/>
            </a:pPr>
            <a:endParaRPr lang="fi-FI" sz="192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274320" indent="-274320" algn="l" defTabSz="731520" rtl="0">
              <a:buFont typeface="+mj-lt"/>
              <a:buAutoNum type="arabicPeriod"/>
            </a:pPr>
            <a:r>
              <a:rPr lang="fi-FI" sz="1920" kern="1200" dirty="0">
                <a:solidFill>
                  <a:prstClr val="black"/>
                </a:solidFill>
                <a:latin typeface="Lato" panose="020F0502020204030203" pitchFamily="34" charset="0"/>
                <a:ea typeface="Lato" panose="020F0502020204030203" pitchFamily="34" charset="0"/>
                <a:cs typeface="Lato" panose="020F0502020204030203" pitchFamily="34" charset="0"/>
              </a:rPr>
              <a:t>Miten voisimme tehdä yhteistyötä laaja-alaisemmin, yli kaupunkirajojen. Voisiko pääkaupunkiseudulle syntyä innovaatioekosysteemi tai klusteri, joka palvelee laajempaa tarkoitusta?</a:t>
            </a:r>
          </a:p>
          <a:p>
            <a:pPr marL="274320" indent="-274320" algn="l" defTabSz="731520" rtl="0">
              <a:buFontTx/>
              <a:buAutoNum type="arabicPeriod"/>
            </a:pPr>
            <a:endParaRPr lang="fi-FI" sz="144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600" kern="120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44619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254FD3-4B15-58B4-3B58-A3EA935149E8}"/>
              </a:ext>
            </a:extLst>
          </p:cNvPr>
          <p:cNvSpPr>
            <a:spLocks noGrp="1"/>
          </p:cNvSpPr>
          <p:nvPr>
            <p:ph type="title"/>
          </p:nvPr>
        </p:nvSpPr>
        <p:spPr/>
        <p:txBody>
          <a:bodyPr/>
          <a:lstStyle/>
          <a:p>
            <a:r>
              <a:rPr lang="fi-FI" dirty="0"/>
              <a:t>Miten ratkaistaan?</a:t>
            </a:r>
          </a:p>
        </p:txBody>
      </p:sp>
      <p:sp>
        <p:nvSpPr>
          <p:cNvPr id="3" name="Sisällön paikkamerkki 2">
            <a:extLst>
              <a:ext uri="{FF2B5EF4-FFF2-40B4-BE49-F238E27FC236}">
                <a16:creationId xmlns:a16="http://schemas.microsoft.com/office/drawing/2014/main" id="{68F14A7C-4365-80EC-34FD-F18B53084F1C}"/>
              </a:ext>
            </a:extLst>
          </p:cNvPr>
          <p:cNvSpPr>
            <a:spLocks noGrp="1"/>
          </p:cNvSpPr>
          <p:nvPr>
            <p:ph idx="1"/>
          </p:nvPr>
        </p:nvSpPr>
        <p:spPr>
          <a:xfrm>
            <a:off x="670560" y="2533926"/>
            <a:ext cx="8704028" cy="3481070"/>
          </a:xfrm>
        </p:spPr>
        <p:txBody>
          <a:bodyPr>
            <a:normAutofit fontScale="85000" lnSpcReduction="10000"/>
          </a:bodyPr>
          <a:lstStyle/>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Kerätään ymmärrystä nykyisistä toimintatavoista ja toiminnan vaikutuksista</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Hyödynnetään tutkittua tietoa, ennakoidaan tulevaa yhdessä TKI-toimijoiden kanssa</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Osallistutaan klusterityöhön verrokkikohteissa, haastatellaan ja havainnoidaan</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Vertaillaan vaihtoehtoisia organisointitapoja, resursointia ja johtamista</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Kehitetään menetelmiä toiminnan vaikutusten mittaamiseen</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Arvioidaan ja jalostetaan kerättyjä reseptejä jatkuvasti hankkeen aikana</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Kootaan yhteen parhaat käytännöt, uudet oivallukset, vältettävät sudenkuopat ja     hidastavat pullonkaulat</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Käynnistetään pääkaupunkiseudun alueellinen pilottiklusteri</a:t>
            </a:r>
          </a:p>
          <a:p>
            <a:pPr>
              <a:buFont typeface="Wingdings" panose="05000000000000000000" pitchFamily="2" charset="2"/>
              <a:buChar char="Ø"/>
            </a:pPr>
            <a:r>
              <a:rPr lang="fi-FI" dirty="0">
                <a:latin typeface="Lato" panose="020F0502020204030203" pitchFamily="34" charset="0"/>
                <a:ea typeface="Lato" panose="020F0502020204030203" pitchFamily="34" charset="0"/>
                <a:cs typeface="Lato" panose="020F0502020204030203" pitchFamily="34" charset="0"/>
              </a:rPr>
              <a:t> Tehdään yhteistyötä muiden hankkeiden kanssa</a:t>
            </a:r>
          </a:p>
        </p:txBody>
      </p:sp>
    </p:spTree>
    <p:extLst>
      <p:ext uri="{BB962C8B-B14F-4D97-AF65-F5344CB8AC3E}">
        <p14:creationId xmlns:p14="http://schemas.microsoft.com/office/powerpoint/2010/main" val="4022593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CA3C11-538C-D641-9C64-EFC512071C40}"/>
              </a:ext>
            </a:extLst>
          </p:cNvPr>
          <p:cNvSpPr>
            <a:spLocks noGrp="1"/>
          </p:cNvSpPr>
          <p:nvPr>
            <p:ph idx="1"/>
          </p:nvPr>
        </p:nvSpPr>
        <p:spPr>
          <a:xfrm>
            <a:off x="488950" y="1544320"/>
            <a:ext cx="4937760" cy="688340"/>
          </a:xfrm>
        </p:spPr>
        <p:txBody>
          <a:bodyPr/>
          <a:lstStyle/>
          <a:p>
            <a:pPr algn="l"/>
            <a:r>
              <a:rPr lang="fi-FI" dirty="0">
                <a:latin typeface="Lato" panose="020F0502020204030203" pitchFamily="34" charset="0"/>
                <a:ea typeface="Lato" panose="020F0502020204030203" pitchFamily="34" charset="0"/>
                <a:cs typeface="Lato" panose="020F0502020204030203" pitchFamily="34" charset="0"/>
              </a:rPr>
              <a:t>Miten mukaan?</a:t>
            </a:r>
            <a:endParaRPr lang="en-FI" dirty="0">
              <a:latin typeface="Lato" panose="020F0502020204030203" pitchFamily="34" charset="0"/>
              <a:ea typeface="Lato" panose="020F0502020204030203" pitchFamily="34" charset="0"/>
              <a:cs typeface="Lato" panose="020F0502020204030203" pitchFamily="34" charset="0"/>
            </a:endParaRPr>
          </a:p>
        </p:txBody>
      </p:sp>
      <p:sp>
        <p:nvSpPr>
          <p:cNvPr id="5" name="Tekstiruutu 4">
            <a:extLst>
              <a:ext uri="{FF2B5EF4-FFF2-40B4-BE49-F238E27FC236}">
                <a16:creationId xmlns:a16="http://schemas.microsoft.com/office/drawing/2014/main" id="{8FA08D29-E494-FF1D-3E48-1D256FD10F4B}"/>
              </a:ext>
            </a:extLst>
          </p:cNvPr>
          <p:cNvSpPr txBox="1"/>
          <p:nvPr/>
        </p:nvSpPr>
        <p:spPr>
          <a:xfrm>
            <a:off x="640411" y="2446893"/>
            <a:ext cx="6964680" cy="5706177"/>
          </a:xfrm>
          <a:prstGeom prst="rect">
            <a:avLst/>
          </a:prstGeom>
          <a:noFill/>
        </p:spPr>
        <p:txBody>
          <a:bodyPr wrap="square" rtlCol="0">
            <a:spAutoFit/>
          </a:bodyPr>
          <a:lstStyle/>
          <a:p>
            <a:pPr algn="l" defTabSz="731520" rtl="0"/>
            <a:r>
              <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rPr>
              <a:t>Projektipäällikkö aloittaa 1.1.2024.</a:t>
            </a: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r>
              <a:rPr lang="fi-FI" sz="2880" kern="1200" dirty="0">
                <a:solidFill>
                  <a:prstClr val="white"/>
                </a:solidFill>
                <a:latin typeface="Lato" panose="020F0502020204030203" pitchFamily="34" charset="0"/>
                <a:ea typeface="Lato" panose="020F0502020204030203" pitchFamily="34" charset="0"/>
                <a:cs typeface="Lato" panose="020F0502020204030203" pitchFamily="34" charset="0"/>
              </a:rPr>
              <a:t>Kutsumme teidät kaikki mukaan, tämä on meidän kaikkien yhteinen hanke!</a:t>
            </a: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r>
              <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rPr>
              <a:t>Ilmoittaudu mukaan:</a:t>
            </a:r>
          </a:p>
          <a:p>
            <a:pPr algn="l" defTabSz="731520" rtl="0"/>
            <a:r>
              <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hlinkClick r:id="rId2">
                  <a:extLst>
                    <a:ext uri="{A12FA001-AC4F-418D-AE19-62706E023703}">
                      <ahyp:hlinkClr xmlns:ahyp="http://schemas.microsoft.com/office/drawing/2018/hyperlinkcolor" val="tx"/>
                    </a:ext>
                  </a:extLst>
                </a:hlinkClick>
              </a:rPr>
              <a:t>panu.vuorimaa@vantaa.fi</a:t>
            </a:r>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r>
              <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rPr>
              <a:t>+358406656076</a:t>
            </a: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l" defTabSz="731520" rtl="0"/>
            <a:endParaRPr lang="fi-FI" sz="1920" kern="1200"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319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Freeform 252"/>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53" name="Freeform 253"/>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54" name="Picture 25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8466" y="5068120"/>
            <a:ext cx="55133" cy="201995"/>
          </a:xfrm>
          <a:prstGeom prst="rect">
            <a:avLst/>
          </a:prstGeom>
          <a:noFill/>
        </p:spPr>
      </p:pic>
      <p:pic>
        <p:nvPicPr>
          <p:cNvPr id="255" name="Picture 25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435620" y="5563855"/>
            <a:ext cx="137783" cy="168376"/>
          </a:xfrm>
          <a:prstGeom prst="rect">
            <a:avLst/>
          </a:prstGeom>
          <a:noFill/>
        </p:spPr>
      </p:pic>
      <p:pic>
        <p:nvPicPr>
          <p:cNvPr id="256" name="Picture 25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444228" y="5899297"/>
            <a:ext cx="129997" cy="150530"/>
          </a:xfrm>
          <a:prstGeom prst="rect">
            <a:avLst/>
          </a:prstGeom>
          <a:noFill/>
        </p:spPr>
      </p:pic>
      <p:pic>
        <p:nvPicPr>
          <p:cNvPr id="257" name="Picture 2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115846" y="6112500"/>
            <a:ext cx="133412" cy="144470"/>
          </a:xfrm>
          <a:prstGeom prst="rect">
            <a:avLst/>
          </a:prstGeom>
          <a:noFill/>
        </p:spPr>
      </p:pic>
      <p:pic>
        <p:nvPicPr>
          <p:cNvPr id="258" name="Picture 2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858444" y="5809930"/>
            <a:ext cx="131033" cy="146549"/>
          </a:xfrm>
          <a:prstGeom prst="rect">
            <a:avLst/>
          </a:prstGeom>
          <a:noFill/>
        </p:spPr>
      </p:pic>
      <p:pic>
        <p:nvPicPr>
          <p:cNvPr id="259" name="Picture 25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042594" y="6973253"/>
            <a:ext cx="131998" cy="143878"/>
          </a:xfrm>
          <a:prstGeom prst="rect">
            <a:avLst/>
          </a:prstGeom>
          <a:noFill/>
        </p:spPr>
      </p:pic>
      <p:pic>
        <p:nvPicPr>
          <p:cNvPr id="260" name="Picture 2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359263" y="6271787"/>
            <a:ext cx="130627" cy="143613"/>
          </a:xfrm>
          <a:prstGeom prst="rect">
            <a:avLst/>
          </a:prstGeom>
          <a:noFill/>
        </p:spPr>
      </p:pic>
      <p:pic>
        <p:nvPicPr>
          <p:cNvPr id="261" name="Picture 26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579923" y="6999428"/>
            <a:ext cx="133112" cy="137756"/>
          </a:xfrm>
          <a:prstGeom prst="rect">
            <a:avLst/>
          </a:prstGeom>
          <a:noFill/>
        </p:spPr>
      </p:pic>
      <p:pic>
        <p:nvPicPr>
          <p:cNvPr id="262" name="Picture 26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880881" y="6635311"/>
            <a:ext cx="129836" cy="140158"/>
          </a:xfrm>
          <a:prstGeom prst="rect">
            <a:avLst/>
          </a:prstGeom>
          <a:noFill/>
        </p:spPr>
      </p:pic>
      <p:pic>
        <p:nvPicPr>
          <p:cNvPr id="263" name="Picture 26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8559171" y="6197582"/>
            <a:ext cx="126107" cy="141092"/>
          </a:xfrm>
          <a:prstGeom prst="rect">
            <a:avLst/>
          </a:prstGeom>
          <a:noFill/>
        </p:spPr>
      </p:pic>
      <p:pic>
        <p:nvPicPr>
          <p:cNvPr id="264" name="Picture 26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8700473" y="6884276"/>
            <a:ext cx="123831" cy="137218"/>
          </a:xfrm>
          <a:prstGeom prst="rect">
            <a:avLst/>
          </a:prstGeom>
          <a:noFill/>
        </p:spPr>
      </p:pic>
      <p:pic>
        <p:nvPicPr>
          <p:cNvPr id="265" name="Picture 26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658385" y="6458647"/>
            <a:ext cx="95214" cy="135484"/>
          </a:xfrm>
          <a:prstGeom prst="rect">
            <a:avLst/>
          </a:prstGeom>
          <a:noFill/>
        </p:spPr>
      </p:pic>
      <p:pic>
        <p:nvPicPr>
          <p:cNvPr id="266" name="Picture 26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8903816" y="6132359"/>
            <a:ext cx="121355" cy="136336"/>
          </a:xfrm>
          <a:prstGeom prst="rect">
            <a:avLst/>
          </a:prstGeom>
          <a:noFill/>
        </p:spPr>
      </p:pic>
      <p:pic>
        <p:nvPicPr>
          <p:cNvPr id="267" name="Picture 26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190032" y="5740595"/>
            <a:ext cx="117218" cy="144157"/>
          </a:xfrm>
          <a:prstGeom prst="rect">
            <a:avLst/>
          </a:prstGeom>
          <a:noFill/>
        </p:spPr>
      </p:pic>
      <p:pic>
        <p:nvPicPr>
          <p:cNvPr id="268" name="Picture 26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9314865" y="7257739"/>
            <a:ext cx="122416" cy="57461"/>
          </a:xfrm>
          <a:prstGeom prst="rect">
            <a:avLst/>
          </a:prstGeom>
          <a:noFill/>
        </p:spPr>
      </p:pic>
      <p:pic>
        <p:nvPicPr>
          <p:cNvPr id="269" name="Picture 2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393181" y="6732636"/>
            <a:ext cx="120219" cy="130598"/>
          </a:xfrm>
          <a:prstGeom prst="rect">
            <a:avLst/>
          </a:prstGeom>
          <a:noFill/>
        </p:spPr>
      </p:pic>
      <p:pic>
        <p:nvPicPr>
          <p:cNvPr id="270" name="Picture 270"/>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9131934" y="6698060"/>
            <a:ext cx="115382" cy="131024"/>
          </a:xfrm>
          <a:prstGeom prst="rect">
            <a:avLst/>
          </a:prstGeom>
          <a:noFill/>
        </p:spPr>
      </p:pic>
      <p:pic>
        <p:nvPicPr>
          <p:cNvPr id="271" name="Picture 27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303004" y="7006306"/>
            <a:ext cx="129623" cy="120567"/>
          </a:xfrm>
          <a:prstGeom prst="rect">
            <a:avLst/>
          </a:prstGeom>
          <a:noFill/>
        </p:spPr>
      </p:pic>
      <p:pic>
        <p:nvPicPr>
          <p:cNvPr id="272" name="Picture 27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9163620" y="6408038"/>
            <a:ext cx="114748" cy="130729"/>
          </a:xfrm>
          <a:prstGeom prst="rect">
            <a:avLst/>
          </a:prstGeom>
          <a:noFill/>
        </p:spPr>
      </p:pic>
      <p:pic>
        <p:nvPicPr>
          <p:cNvPr id="273" name="Picture 273"/>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9549051" y="6602405"/>
            <a:ext cx="117261" cy="123694"/>
          </a:xfrm>
          <a:prstGeom prst="rect">
            <a:avLst/>
          </a:prstGeom>
          <a:noFill/>
        </p:spPr>
      </p:pic>
      <p:pic>
        <p:nvPicPr>
          <p:cNvPr id="274" name="Picture 274"/>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8876203" y="6399296"/>
            <a:ext cx="105561" cy="136717"/>
          </a:xfrm>
          <a:prstGeom prst="rect">
            <a:avLst/>
          </a:prstGeom>
          <a:noFill/>
        </p:spPr>
      </p:pic>
      <p:pic>
        <p:nvPicPr>
          <p:cNvPr id="275" name="Picture 275"/>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8554600" y="6526675"/>
            <a:ext cx="116159" cy="122006"/>
          </a:xfrm>
          <a:prstGeom prst="rect">
            <a:avLst/>
          </a:prstGeom>
          <a:noFill/>
        </p:spPr>
      </p:pic>
      <p:pic>
        <p:nvPicPr>
          <p:cNvPr id="276" name="Picture 276"/>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9643910" y="7238022"/>
            <a:ext cx="109689" cy="77178"/>
          </a:xfrm>
          <a:prstGeom prst="rect">
            <a:avLst/>
          </a:prstGeom>
          <a:noFill/>
        </p:spPr>
      </p:pic>
      <p:pic>
        <p:nvPicPr>
          <p:cNvPr id="277" name="Picture 277"/>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9704743" y="5726160"/>
            <a:ext cx="48856" cy="103407"/>
          </a:xfrm>
          <a:prstGeom prst="rect">
            <a:avLst/>
          </a:prstGeom>
          <a:noFill/>
        </p:spPr>
      </p:pic>
      <p:pic>
        <p:nvPicPr>
          <p:cNvPr id="278" name="Picture 278"/>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7964522" y="7202033"/>
            <a:ext cx="143261" cy="113167"/>
          </a:xfrm>
          <a:prstGeom prst="rect">
            <a:avLst/>
          </a:prstGeom>
          <a:noFill/>
        </p:spPr>
      </p:pic>
      <p:sp>
        <p:nvSpPr>
          <p:cNvPr id="279" name="Freeform 279"/>
          <p:cNvSpPr/>
          <p:nvPr/>
        </p:nvSpPr>
        <p:spPr>
          <a:xfrm flipV="1">
            <a:off x="7009096" y="6221586"/>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0" name="Freeform 280"/>
          <p:cNvSpPr/>
          <p:nvPr/>
        </p:nvSpPr>
        <p:spPr>
          <a:xfrm flipV="1">
            <a:off x="7873008" y="6252185"/>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81" name="Picture 281"/>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6828316" y="7226031"/>
            <a:ext cx="136138" cy="89169"/>
          </a:xfrm>
          <a:prstGeom prst="rect">
            <a:avLst/>
          </a:prstGeom>
          <a:noFill/>
        </p:spPr>
      </p:pic>
      <p:pic>
        <p:nvPicPr>
          <p:cNvPr id="282" name="Picture 282"/>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9005013" y="7292025"/>
            <a:ext cx="129799" cy="23175"/>
          </a:xfrm>
          <a:prstGeom prst="rect">
            <a:avLst/>
          </a:prstGeom>
          <a:noFill/>
        </p:spPr>
      </p:pic>
      <p:sp>
        <p:nvSpPr>
          <p:cNvPr id="283" name="Freeform 283"/>
          <p:cNvSpPr/>
          <p:nvPr/>
        </p:nvSpPr>
        <p:spPr>
          <a:xfrm flipV="1">
            <a:off x="7046310" y="6812434"/>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84" name="Picture 284"/>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8472631" y="7214940"/>
            <a:ext cx="130376" cy="100260"/>
          </a:xfrm>
          <a:prstGeom prst="rect">
            <a:avLst/>
          </a:prstGeom>
          <a:noFill/>
        </p:spPr>
      </p:pic>
      <p:sp>
        <p:nvSpPr>
          <p:cNvPr id="285" name="Freeform 285"/>
          <p:cNvSpPr/>
          <p:nvPr/>
        </p:nvSpPr>
        <p:spPr>
          <a:xfrm flipV="1">
            <a:off x="7104156" y="6462903"/>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6" name="Freeform 286"/>
          <p:cNvSpPr/>
          <p:nvPr/>
        </p:nvSpPr>
        <p:spPr>
          <a:xfrm flipV="1">
            <a:off x="7612982" y="6809816"/>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7" name="Freeform 287"/>
          <p:cNvSpPr/>
          <p:nvPr/>
        </p:nvSpPr>
        <p:spPr>
          <a:xfrm flipV="1">
            <a:off x="7079242" y="7190195"/>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8" name="Freeform 288"/>
          <p:cNvSpPr/>
          <p:nvPr/>
        </p:nvSpPr>
        <p:spPr>
          <a:xfrm flipV="1">
            <a:off x="8353663" y="6506857"/>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89" name="Freeform 289"/>
          <p:cNvSpPr/>
          <p:nvPr/>
        </p:nvSpPr>
        <p:spPr>
          <a:xfrm flipV="1">
            <a:off x="7337218" y="6309894"/>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0" name="Freeform 290"/>
          <p:cNvSpPr/>
          <p:nvPr/>
        </p:nvSpPr>
        <p:spPr>
          <a:xfrm flipV="1">
            <a:off x="6913215" y="6590171"/>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1" name="Freeform 291"/>
          <p:cNvSpPr/>
          <p:nvPr/>
        </p:nvSpPr>
        <p:spPr>
          <a:xfrm flipV="1">
            <a:off x="7333007" y="6902934"/>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2" name="Freeform 292"/>
          <p:cNvSpPr/>
          <p:nvPr/>
        </p:nvSpPr>
        <p:spPr>
          <a:xfrm flipV="1">
            <a:off x="7845405" y="6754646"/>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3" name="Freeform 293"/>
          <p:cNvSpPr/>
          <p:nvPr/>
        </p:nvSpPr>
        <p:spPr>
          <a:xfrm flipV="1">
            <a:off x="6670695" y="6781065"/>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4" name="Freeform 294"/>
          <p:cNvSpPr/>
          <p:nvPr/>
        </p:nvSpPr>
        <p:spPr>
          <a:xfrm flipV="1">
            <a:off x="8007471" y="6973224"/>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5" name="Freeform 295"/>
          <p:cNvSpPr/>
          <p:nvPr/>
        </p:nvSpPr>
        <p:spPr>
          <a:xfrm flipV="1">
            <a:off x="7637126" y="7063405"/>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6" name="Freeform 296"/>
          <p:cNvSpPr/>
          <p:nvPr/>
        </p:nvSpPr>
        <p:spPr>
          <a:xfrm flipV="1">
            <a:off x="7366699" y="7160741"/>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97" name="Freeform 297"/>
          <p:cNvSpPr/>
          <p:nvPr/>
        </p:nvSpPr>
        <p:spPr>
          <a:xfrm flipV="1">
            <a:off x="8778167" y="7012391"/>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298" name="Picture 298"/>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7714932" y="7278406"/>
            <a:ext cx="119434" cy="36794"/>
          </a:xfrm>
          <a:prstGeom prst="rect">
            <a:avLst/>
          </a:prstGeom>
          <a:noFill/>
        </p:spPr>
      </p:pic>
      <p:sp>
        <p:nvSpPr>
          <p:cNvPr id="299" name="Freeform 299"/>
          <p:cNvSpPr/>
          <p:nvPr/>
        </p:nvSpPr>
        <p:spPr>
          <a:xfrm flipV="1">
            <a:off x="8673713" y="6663456"/>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00" name="Picture 300"/>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8750499" y="7253173"/>
            <a:ext cx="127479" cy="62027"/>
          </a:xfrm>
          <a:prstGeom prst="rect">
            <a:avLst/>
          </a:prstGeom>
          <a:noFill/>
        </p:spPr>
      </p:pic>
      <p:pic>
        <p:nvPicPr>
          <p:cNvPr id="301" name="Picture 301"/>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7904832" y="7290558"/>
            <a:ext cx="115975" cy="24642"/>
          </a:xfrm>
          <a:prstGeom prst="rect">
            <a:avLst/>
          </a:prstGeom>
          <a:noFill/>
        </p:spPr>
      </p:pic>
      <p:sp>
        <p:nvSpPr>
          <p:cNvPr id="302" name="Freeform 302"/>
          <p:cNvSpPr/>
          <p:nvPr/>
        </p:nvSpPr>
        <p:spPr>
          <a:xfrm flipV="1">
            <a:off x="7594353" y="6371752"/>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3" name="Freeform 303"/>
          <p:cNvSpPr/>
          <p:nvPr/>
        </p:nvSpPr>
        <p:spPr>
          <a:xfrm flipV="1">
            <a:off x="8406913" y="6748008"/>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4" name="Freeform 304"/>
          <p:cNvSpPr/>
          <p:nvPr/>
        </p:nvSpPr>
        <p:spPr>
          <a:xfrm flipV="1">
            <a:off x="7974896" y="6529840"/>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5" name="Freeform 305"/>
          <p:cNvSpPr/>
          <p:nvPr/>
        </p:nvSpPr>
        <p:spPr>
          <a:xfrm flipV="1">
            <a:off x="8463144" y="6998659"/>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6" name="Freeform 306"/>
          <p:cNvSpPr/>
          <p:nvPr/>
        </p:nvSpPr>
        <p:spPr>
          <a:xfrm flipV="1">
            <a:off x="8169051" y="6724335"/>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7" name="Freeform 307"/>
          <p:cNvSpPr/>
          <p:nvPr/>
        </p:nvSpPr>
        <p:spPr>
          <a:xfrm flipV="1">
            <a:off x="8243909" y="6981388"/>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8" name="Freeform 308"/>
          <p:cNvSpPr/>
          <p:nvPr/>
        </p:nvSpPr>
        <p:spPr>
          <a:xfrm flipV="1">
            <a:off x="8159259" y="7185548"/>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09" name="Freeform 309"/>
          <p:cNvSpPr/>
          <p:nvPr/>
        </p:nvSpPr>
        <p:spPr>
          <a:xfrm flipV="1">
            <a:off x="7838659" y="7128226"/>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0" name="Freeform 310"/>
          <p:cNvSpPr/>
          <p:nvPr/>
        </p:nvSpPr>
        <p:spPr>
          <a:xfrm flipV="1">
            <a:off x="5015463" y="6454712"/>
            <a:ext cx="126023" cy="143796"/>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1" name="Freeform 311"/>
          <p:cNvSpPr/>
          <p:nvPr/>
        </p:nvSpPr>
        <p:spPr>
          <a:xfrm flipV="1">
            <a:off x="5935345" y="6487669"/>
            <a:ext cx="126674" cy="128725"/>
          </a:xfrm>
          <a:custGeom>
            <a:avLst/>
            <a:gdLst/>
            <a:ahLst/>
            <a:cxnLst/>
            <a:rect l="0" t="0" r="0" b="0"/>
            <a:pathLst>
              <a:path w="52188" h="53033">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2" name="Freeform 312"/>
          <p:cNvSpPr/>
          <p:nvPr/>
        </p:nvSpPr>
        <p:spPr>
          <a:xfrm flipV="1">
            <a:off x="5055088" y="7083839"/>
            <a:ext cx="114054" cy="124958"/>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3" name="Freeform 313"/>
          <p:cNvSpPr/>
          <p:nvPr/>
        </p:nvSpPr>
        <p:spPr>
          <a:xfrm flipV="1">
            <a:off x="5116682" y="6711663"/>
            <a:ext cx="108710" cy="119945"/>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4" name="Freeform 314"/>
          <p:cNvSpPr/>
          <p:nvPr/>
        </p:nvSpPr>
        <p:spPr>
          <a:xfrm flipV="1">
            <a:off x="5658472" y="7081052"/>
            <a:ext cx="114865" cy="120076"/>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5" name="Freeform 315"/>
          <p:cNvSpPr/>
          <p:nvPr/>
        </p:nvSpPr>
        <p:spPr>
          <a:xfrm flipV="1">
            <a:off x="6447140" y="6758466"/>
            <a:ext cx="114647" cy="117533"/>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6" name="Freeform 316"/>
          <p:cNvSpPr/>
          <p:nvPr/>
        </p:nvSpPr>
        <p:spPr>
          <a:xfrm flipV="1">
            <a:off x="5364842" y="6548741"/>
            <a:ext cx="110729" cy="115635"/>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7" name="Freeform 317"/>
          <p:cNvSpPr/>
          <p:nvPr/>
        </p:nvSpPr>
        <p:spPr>
          <a:xfrm flipV="1">
            <a:off x="4913370" y="6847177"/>
            <a:ext cx="103607" cy="123130"/>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8" name="Freeform 318"/>
          <p:cNvSpPr/>
          <p:nvPr/>
        </p:nvSpPr>
        <p:spPr>
          <a:xfrm flipV="1">
            <a:off x="5360359" y="7180203"/>
            <a:ext cx="108649" cy="120725"/>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19" name="Freeform 319"/>
          <p:cNvSpPr/>
          <p:nvPr/>
        </p:nvSpPr>
        <p:spPr>
          <a:xfrm flipV="1">
            <a:off x="5905954" y="7022308"/>
            <a:ext cx="125183" cy="120759"/>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0" name="Freeform 320"/>
          <p:cNvSpPr/>
          <p:nvPr/>
        </p:nvSpPr>
        <p:spPr>
          <a:xfrm flipV="1">
            <a:off x="4655138" y="7050438"/>
            <a:ext cx="102248" cy="11592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21" name="Picture 321"/>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6066264" y="7245614"/>
            <a:ext cx="128777" cy="69586"/>
          </a:xfrm>
          <a:prstGeom prst="rect">
            <a:avLst/>
          </a:prstGeom>
          <a:noFill/>
        </p:spPr>
      </p:pic>
      <p:pic>
        <p:nvPicPr>
          <p:cNvPr id="322" name="Picture 322"/>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6893814" y="7284393"/>
            <a:ext cx="126942" cy="30807"/>
          </a:xfrm>
          <a:prstGeom prst="rect">
            <a:avLst/>
          </a:prstGeom>
          <a:noFill/>
        </p:spPr>
      </p:pic>
      <p:sp>
        <p:nvSpPr>
          <p:cNvPr id="323" name="Freeform 323"/>
          <p:cNvSpPr/>
          <p:nvPr/>
        </p:nvSpPr>
        <p:spPr>
          <a:xfrm flipV="1">
            <a:off x="6787925" y="6925508"/>
            <a:ext cx="102340" cy="107930"/>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4" name="Freeform 324"/>
          <p:cNvSpPr/>
          <p:nvPr/>
        </p:nvSpPr>
        <p:spPr>
          <a:xfrm flipV="1">
            <a:off x="5638637" y="6614607"/>
            <a:ext cx="104663" cy="103488"/>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5" name="Freeform 325"/>
          <p:cNvSpPr/>
          <p:nvPr/>
        </p:nvSpPr>
        <p:spPr>
          <a:xfrm flipV="1">
            <a:off x="6503840" y="7015240"/>
            <a:ext cx="93083" cy="111045"/>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26" name="Freeform 326"/>
          <p:cNvSpPr/>
          <p:nvPr/>
        </p:nvSpPr>
        <p:spPr>
          <a:xfrm flipV="1">
            <a:off x="6043834" y="6782937"/>
            <a:ext cx="98697" cy="98925"/>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27" name="Picture 327"/>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6551397" y="7269788"/>
            <a:ext cx="118727" cy="45412"/>
          </a:xfrm>
          <a:prstGeom prst="rect">
            <a:avLst/>
          </a:prstGeom>
          <a:noFill/>
        </p:spPr>
      </p:pic>
      <p:sp>
        <p:nvSpPr>
          <p:cNvPr id="328" name="Freeform 328"/>
          <p:cNvSpPr/>
          <p:nvPr/>
        </p:nvSpPr>
        <p:spPr>
          <a:xfrm flipV="1">
            <a:off x="6250568" y="6990033"/>
            <a:ext cx="95746" cy="104629"/>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29" name="Picture 329"/>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6318001" y="7251484"/>
            <a:ext cx="116747" cy="63716"/>
          </a:xfrm>
          <a:prstGeom prst="rect">
            <a:avLst/>
          </a:prstGeom>
          <a:noFill/>
        </p:spPr>
      </p:pic>
      <p:sp>
        <p:nvSpPr>
          <p:cNvPr id="330" name="Freeform 330"/>
          <p:cNvSpPr/>
          <p:nvPr/>
        </p:nvSpPr>
        <p:spPr>
          <a:xfrm flipV="1">
            <a:off x="2856458" y="6403822"/>
            <a:ext cx="128010" cy="14606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1" name="Freeform 331"/>
          <p:cNvSpPr/>
          <p:nvPr/>
        </p:nvSpPr>
        <p:spPr>
          <a:xfrm flipV="1">
            <a:off x="3790839" y="6437299"/>
            <a:ext cx="128671" cy="130754"/>
          </a:xfrm>
          <a:custGeom>
            <a:avLst/>
            <a:gdLst/>
            <a:ahLst/>
            <a:cxnLst/>
            <a:rect l="0" t="0" r="0" b="0"/>
            <a:pathLst>
              <a:path w="52188" h="53033">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2" name="Freeform 332"/>
          <p:cNvSpPr/>
          <p:nvPr/>
        </p:nvSpPr>
        <p:spPr>
          <a:xfrm flipV="1">
            <a:off x="2896707" y="7042867"/>
            <a:ext cx="115852" cy="126927"/>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3" name="Freeform 333"/>
          <p:cNvSpPr/>
          <p:nvPr/>
        </p:nvSpPr>
        <p:spPr>
          <a:xfrm flipV="1">
            <a:off x="2959272" y="6664824"/>
            <a:ext cx="110423" cy="121836"/>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4" name="Freeform 334"/>
          <p:cNvSpPr/>
          <p:nvPr/>
        </p:nvSpPr>
        <p:spPr>
          <a:xfrm flipV="1">
            <a:off x="3509602" y="7040036"/>
            <a:ext cx="116676" cy="121969"/>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5" name="Freeform 335"/>
          <p:cNvSpPr/>
          <p:nvPr/>
        </p:nvSpPr>
        <p:spPr>
          <a:xfrm flipV="1">
            <a:off x="4310702" y="6712364"/>
            <a:ext cx="116454" cy="119385"/>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6" name="Freeform 336"/>
          <p:cNvSpPr/>
          <p:nvPr/>
        </p:nvSpPr>
        <p:spPr>
          <a:xfrm flipV="1">
            <a:off x="3211344" y="6499334"/>
            <a:ext cx="112474" cy="11745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7" name="Freeform 337"/>
          <p:cNvSpPr/>
          <p:nvPr/>
        </p:nvSpPr>
        <p:spPr>
          <a:xfrm flipV="1">
            <a:off x="2752755" y="6802474"/>
            <a:ext cx="105241" cy="125071"/>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8" name="Freeform 338"/>
          <p:cNvSpPr/>
          <p:nvPr/>
        </p:nvSpPr>
        <p:spPr>
          <a:xfrm flipV="1">
            <a:off x="3206790" y="7140749"/>
            <a:ext cx="110361" cy="122628"/>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39" name="Freeform 339"/>
          <p:cNvSpPr/>
          <p:nvPr/>
        </p:nvSpPr>
        <p:spPr>
          <a:xfrm flipV="1">
            <a:off x="3760985" y="6980365"/>
            <a:ext cx="127157" cy="122662"/>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0" name="Freeform 340"/>
          <p:cNvSpPr/>
          <p:nvPr/>
        </p:nvSpPr>
        <p:spPr>
          <a:xfrm flipV="1">
            <a:off x="2490453" y="7008939"/>
            <a:ext cx="103860" cy="117748"/>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41" name="Picture 341"/>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3924032" y="7207391"/>
            <a:ext cx="130397" cy="107809"/>
          </a:xfrm>
          <a:prstGeom prst="rect">
            <a:avLst/>
          </a:prstGeom>
          <a:noFill/>
        </p:spPr>
      </p:pic>
      <p:pic>
        <p:nvPicPr>
          <p:cNvPr id="342" name="Picture 342"/>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3523148" y="7301610"/>
            <a:ext cx="126198" cy="13590"/>
          </a:xfrm>
          <a:prstGeom prst="rect">
            <a:avLst/>
          </a:prstGeom>
          <a:noFill/>
        </p:spPr>
      </p:pic>
      <p:pic>
        <p:nvPicPr>
          <p:cNvPr id="343" name="Picture 343"/>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4764616" y="7246781"/>
            <a:ext cx="128543" cy="68419"/>
          </a:xfrm>
          <a:prstGeom prst="rect">
            <a:avLst/>
          </a:prstGeom>
          <a:noFill/>
        </p:spPr>
      </p:pic>
      <p:sp>
        <p:nvSpPr>
          <p:cNvPr id="344" name="Freeform 344"/>
          <p:cNvSpPr/>
          <p:nvPr/>
        </p:nvSpPr>
        <p:spPr>
          <a:xfrm flipV="1">
            <a:off x="4656859" y="6882040"/>
            <a:ext cx="103954" cy="109632"/>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5" name="Freeform 345"/>
          <p:cNvSpPr/>
          <p:nvPr/>
        </p:nvSpPr>
        <p:spPr>
          <a:xfrm flipV="1">
            <a:off x="3489455" y="6566238"/>
            <a:ext cx="106313" cy="105120"/>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6" name="Freeform 346"/>
          <p:cNvSpPr/>
          <p:nvPr/>
        </p:nvSpPr>
        <p:spPr>
          <a:xfrm flipV="1">
            <a:off x="4368295" y="6973186"/>
            <a:ext cx="94550" cy="112795"/>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47" name="Freeform 347"/>
          <p:cNvSpPr/>
          <p:nvPr/>
        </p:nvSpPr>
        <p:spPr>
          <a:xfrm flipV="1">
            <a:off x="3901039" y="6737221"/>
            <a:ext cx="100253" cy="100485"/>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48" name="Picture 348"/>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4416803" y="7231947"/>
            <a:ext cx="120198" cy="83253"/>
          </a:xfrm>
          <a:prstGeom prst="rect">
            <a:avLst/>
          </a:prstGeom>
          <a:noFill/>
        </p:spPr>
      </p:pic>
      <p:sp>
        <p:nvSpPr>
          <p:cNvPr id="349" name="Freeform 349"/>
          <p:cNvSpPr/>
          <p:nvPr/>
        </p:nvSpPr>
        <p:spPr>
          <a:xfrm flipV="1">
            <a:off x="4111032" y="6947581"/>
            <a:ext cx="97255" cy="106279"/>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0" name="Freeform 350"/>
          <p:cNvSpPr/>
          <p:nvPr/>
        </p:nvSpPr>
        <p:spPr>
          <a:xfrm flipV="1">
            <a:off x="4191995" y="7225603"/>
            <a:ext cx="93231" cy="98157"/>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1" name="Freeform 351"/>
          <p:cNvSpPr/>
          <p:nvPr/>
        </p:nvSpPr>
        <p:spPr>
          <a:xfrm flipV="1">
            <a:off x="666958" y="6593786"/>
            <a:ext cx="142000" cy="162026"/>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2" name="Freeform 352"/>
          <p:cNvSpPr/>
          <p:nvPr/>
        </p:nvSpPr>
        <p:spPr>
          <a:xfrm flipV="1">
            <a:off x="1703461" y="6630922"/>
            <a:ext cx="142263" cy="145044"/>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53" name="Picture 353"/>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699340" y="7290038"/>
            <a:ext cx="149028" cy="25162"/>
          </a:xfrm>
          <a:prstGeom prst="rect">
            <a:avLst/>
          </a:prstGeom>
          <a:noFill/>
        </p:spPr>
      </p:pic>
      <p:sp>
        <p:nvSpPr>
          <p:cNvPr id="354" name="Freeform 354"/>
          <p:cNvSpPr/>
          <p:nvPr/>
        </p:nvSpPr>
        <p:spPr>
          <a:xfrm flipV="1">
            <a:off x="781009" y="6883314"/>
            <a:ext cx="122492" cy="135152"/>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55" name="Picture 355"/>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379151" y="7287237"/>
            <a:ext cx="150551" cy="27963"/>
          </a:xfrm>
          <a:prstGeom prst="rect">
            <a:avLst/>
          </a:prstGeom>
          <a:noFill/>
        </p:spPr>
      </p:pic>
      <p:sp>
        <p:nvSpPr>
          <p:cNvPr id="356" name="Freeform 356"/>
          <p:cNvSpPr/>
          <p:nvPr/>
        </p:nvSpPr>
        <p:spPr>
          <a:xfrm flipV="1">
            <a:off x="2280141" y="6936050"/>
            <a:ext cx="129181" cy="132433"/>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7" name="Freeform 357"/>
          <p:cNvSpPr/>
          <p:nvPr/>
        </p:nvSpPr>
        <p:spPr>
          <a:xfrm flipV="1">
            <a:off x="1060631" y="6699737"/>
            <a:ext cx="124767" cy="130295"/>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58" name="Freeform 358"/>
          <p:cNvSpPr/>
          <p:nvPr/>
        </p:nvSpPr>
        <p:spPr>
          <a:xfrm flipV="1">
            <a:off x="551921" y="7036008"/>
            <a:ext cx="116311" cy="138740"/>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59" name="Picture 359"/>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663168" y="7220642"/>
            <a:ext cx="146093" cy="94558"/>
          </a:xfrm>
          <a:prstGeom prst="rect">
            <a:avLst/>
          </a:prstGeom>
          <a:noFill/>
        </p:spPr>
      </p:pic>
      <p:pic>
        <p:nvPicPr>
          <p:cNvPr id="360" name="Picture 360"/>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248327" y="7252696"/>
            <a:ext cx="140478" cy="62504"/>
          </a:xfrm>
          <a:prstGeom prst="rect">
            <a:avLst/>
          </a:prstGeom>
          <a:noFill/>
        </p:spPr>
      </p:pic>
      <p:sp>
        <p:nvSpPr>
          <p:cNvPr id="361" name="Freeform 361"/>
          <p:cNvSpPr/>
          <p:nvPr/>
        </p:nvSpPr>
        <p:spPr>
          <a:xfrm flipV="1">
            <a:off x="2664130" y="7124270"/>
            <a:ext cx="115315" cy="12161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2" name="Freeform 362"/>
          <p:cNvSpPr/>
          <p:nvPr/>
        </p:nvSpPr>
        <p:spPr>
          <a:xfrm flipV="1">
            <a:off x="1369137" y="6774312"/>
            <a:ext cx="117932" cy="116248"/>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63" name="Picture 363"/>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2331486" y="7213004"/>
            <a:ext cx="129737" cy="102196"/>
          </a:xfrm>
          <a:prstGeom prst="rect">
            <a:avLst/>
          </a:prstGeom>
          <a:noFill/>
        </p:spPr>
      </p:pic>
      <p:sp>
        <p:nvSpPr>
          <p:cNvPr id="364" name="Freeform 364"/>
          <p:cNvSpPr/>
          <p:nvPr/>
        </p:nvSpPr>
        <p:spPr>
          <a:xfrm flipV="1">
            <a:off x="1825704" y="6963624"/>
            <a:ext cx="111210" cy="111467"/>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5" name="Freeform 365"/>
          <p:cNvSpPr/>
          <p:nvPr/>
        </p:nvSpPr>
        <p:spPr>
          <a:xfrm flipV="1">
            <a:off x="2058648" y="7196975"/>
            <a:ext cx="107512" cy="117894"/>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6" name="Freeform 366"/>
          <p:cNvSpPr/>
          <p:nvPr/>
        </p:nvSpPr>
        <p:spPr>
          <a:xfrm flipV="1">
            <a:off x="9592899" y="3295490"/>
            <a:ext cx="104459" cy="118772"/>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67" name="Picture 367"/>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9717224" y="4572822"/>
            <a:ext cx="36375" cy="139494"/>
          </a:xfrm>
          <a:prstGeom prst="rect">
            <a:avLst/>
          </a:prstGeom>
          <a:noFill/>
        </p:spPr>
      </p:pic>
      <p:sp>
        <p:nvSpPr>
          <p:cNvPr id="368" name="Freeform 368"/>
          <p:cNvSpPr/>
          <p:nvPr/>
        </p:nvSpPr>
        <p:spPr>
          <a:xfrm flipV="1">
            <a:off x="9482318" y="4826350"/>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69" name="Freeform 369"/>
          <p:cNvSpPr/>
          <p:nvPr/>
        </p:nvSpPr>
        <p:spPr>
          <a:xfrm flipV="1">
            <a:off x="9444758" y="4189732"/>
            <a:ext cx="101528" cy="108806"/>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0" name="Freeform 370"/>
          <p:cNvSpPr/>
          <p:nvPr/>
        </p:nvSpPr>
        <p:spPr>
          <a:xfrm flipV="1">
            <a:off x="9348907" y="4614660"/>
            <a:ext cx="92578" cy="110420"/>
          </a:xfrm>
          <a:custGeom>
            <a:avLst/>
            <a:gdLst/>
            <a:ahLst/>
            <a:cxnLst/>
            <a:rect l="0" t="0" r="0" b="0"/>
            <a:pathLst>
              <a:path w="46177" h="55076">
                <a:moveTo>
                  <a:pt x="23444" y="389"/>
                </a:moveTo>
                <a:cubicBezTo>
                  <a:pt x="20202" y="1327"/>
                  <a:pt x="17178" y="2735"/>
                  <a:pt x="14374" y="4613"/>
                </a:cubicBezTo>
                <a:cubicBezTo>
                  <a:pt x="11570" y="6492"/>
                  <a:pt x="9118" y="8752"/>
                  <a:pt x="7018" y="11394"/>
                </a:cubicBezTo>
                <a:cubicBezTo>
                  <a:pt x="4917" y="14036"/>
                  <a:pt x="3268" y="16935"/>
                  <a:pt x="2070" y="20090"/>
                </a:cubicBezTo>
                <a:cubicBezTo>
                  <a:pt x="872" y="23246"/>
                  <a:pt x="182" y="26509"/>
                  <a:pt x="0" y="29879"/>
                </a:cubicBezTo>
                <a:cubicBezTo>
                  <a:pt x="1143" y="42198"/>
                  <a:pt x="15570" y="55076"/>
                  <a:pt x="25755" y="52891"/>
                </a:cubicBezTo>
                <a:cubicBezTo>
                  <a:pt x="36423" y="50605"/>
                  <a:pt x="46177" y="32025"/>
                  <a:pt x="44361" y="17446"/>
                </a:cubicBezTo>
                <a:cubicBezTo>
                  <a:pt x="44231" y="14877"/>
                  <a:pt x="43585" y="12446"/>
                  <a:pt x="42423" y="10151"/>
                </a:cubicBezTo>
                <a:cubicBezTo>
                  <a:pt x="41261" y="7857"/>
                  <a:pt x="39684" y="5897"/>
                  <a:pt x="37691" y="4272"/>
                </a:cubicBezTo>
                <a:cubicBezTo>
                  <a:pt x="35698" y="2646"/>
                  <a:pt x="33460" y="1496"/>
                  <a:pt x="30979" y="820"/>
                </a:cubicBezTo>
                <a:cubicBezTo>
                  <a:pt x="28498" y="143"/>
                  <a:pt x="25986" y="0"/>
                  <a:pt x="23444" y="389"/>
                </a:cubicBezTo>
                <a:close/>
                <a:moveTo>
                  <a:pt x="593230" y="71324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1" name="Freeform 371"/>
          <p:cNvSpPr/>
          <p:nvPr/>
        </p:nvSpPr>
        <p:spPr>
          <a:xfrm flipV="1">
            <a:off x="9625628" y="3815135"/>
            <a:ext cx="94206" cy="10321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2" name="Freeform 372"/>
          <p:cNvSpPr/>
          <p:nvPr/>
        </p:nvSpPr>
        <p:spPr>
          <a:xfrm flipV="1">
            <a:off x="9676503" y="3507726"/>
            <a:ext cx="90118" cy="99072"/>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3" name="Freeform 373"/>
          <p:cNvSpPr/>
          <p:nvPr/>
        </p:nvSpPr>
        <p:spPr>
          <a:xfrm flipV="1">
            <a:off x="9654591" y="4147372"/>
            <a:ext cx="91241" cy="98872"/>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4" name="Freeform 374"/>
          <p:cNvSpPr/>
          <p:nvPr/>
        </p:nvSpPr>
        <p:spPr>
          <a:xfrm flipV="1">
            <a:off x="9508228" y="3619658"/>
            <a:ext cx="85920" cy="101941"/>
          </a:xfrm>
          <a:custGeom>
            <a:avLst/>
            <a:gdLst/>
            <a:ahLst/>
            <a:cxnLst/>
            <a:rect l="0" t="0" r="0" b="0"/>
            <a:pathLst>
              <a:path w="42856" h="50847">
                <a:moveTo>
                  <a:pt x="21536" y="50362"/>
                </a:moveTo>
                <a:cubicBezTo>
                  <a:pt x="24847" y="49552"/>
                  <a:pt x="27904" y="48178"/>
                  <a:pt x="30708" y="46240"/>
                </a:cubicBezTo>
                <a:cubicBezTo>
                  <a:pt x="33512" y="44301"/>
                  <a:pt x="35877" y="41926"/>
                  <a:pt x="37803" y="39114"/>
                </a:cubicBezTo>
                <a:cubicBezTo>
                  <a:pt x="39729" y="36302"/>
                  <a:pt x="41090" y="33238"/>
                  <a:pt x="41885" y="29923"/>
                </a:cubicBezTo>
                <a:cubicBezTo>
                  <a:pt x="42679" y="26609"/>
                  <a:pt x="42856" y="23262"/>
                  <a:pt x="42415" y="19882"/>
                </a:cubicBezTo>
                <a:cubicBezTo>
                  <a:pt x="42375" y="17107"/>
                  <a:pt x="41784" y="14456"/>
                  <a:pt x="40641" y="11927"/>
                </a:cubicBezTo>
                <a:cubicBezTo>
                  <a:pt x="39498" y="9399"/>
                  <a:pt x="37899" y="7203"/>
                  <a:pt x="35842" y="5340"/>
                </a:cubicBezTo>
                <a:cubicBezTo>
                  <a:pt x="33786" y="3478"/>
                  <a:pt x="31443" y="2102"/>
                  <a:pt x="28814" y="1215"/>
                </a:cubicBezTo>
                <a:cubicBezTo>
                  <a:pt x="26185" y="327"/>
                  <a:pt x="23488" y="0"/>
                  <a:pt x="20723" y="235"/>
                </a:cubicBezTo>
                <a:cubicBezTo>
                  <a:pt x="17258" y="1273"/>
                  <a:pt x="14101" y="2907"/>
                  <a:pt x="11252" y="5137"/>
                </a:cubicBezTo>
                <a:cubicBezTo>
                  <a:pt x="8402" y="7366"/>
                  <a:pt x="6057" y="10037"/>
                  <a:pt x="4215" y="13151"/>
                </a:cubicBezTo>
                <a:cubicBezTo>
                  <a:pt x="2374" y="16265"/>
                  <a:pt x="1162" y="19607"/>
                  <a:pt x="581" y="23178"/>
                </a:cubicBezTo>
                <a:cubicBezTo>
                  <a:pt x="0" y="26748"/>
                  <a:pt x="89" y="30302"/>
                  <a:pt x="848" y="33839"/>
                </a:cubicBezTo>
                <a:cubicBezTo>
                  <a:pt x="828" y="35117"/>
                  <a:pt x="953" y="36380"/>
                  <a:pt x="1223" y="37630"/>
                </a:cubicBezTo>
                <a:cubicBezTo>
                  <a:pt x="1493" y="38879"/>
                  <a:pt x="1900" y="40081"/>
                  <a:pt x="2445" y="41237"/>
                </a:cubicBezTo>
                <a:cubicBezTo>
                  <a:pt x="2991" y="42393"/>
                  <a:pt x="3659" y="43472"/>
                  <a:pt x="4452" y="44475"/>
                </a:cubicBezTo>
                <a:cubicBezTo>
                  <a:pt x="5244" y="45478"/>
                  <a:pt x="6140" y="46378"/>
                  <a:pt x="7138" y="47176"/>
                </a:cubicBezTo>
                <a:cubicBezTo>
                  <a:pt x="8137" y="47973"/>
                  <a:pt x="9213" y="48647"/>
                  <a:pt x="10366" y="49199"/>
                </a:cubicBezTo>
                <a:cubicBezTo>
                  <a:pt x="11519" y="49750"/>
                  <a:pt x="12720" y="50163"/>
                  <a:pt x="13967" y="50439"/>
                </a:cubicBezTo>
                <a:cubicBezTo>
                  <a:pt x="15215" y="50716"/>
                  <a:pt x="16478" y="50847"/>
                  <a:pt x="17756" y="50834"/>
                </a:cubicBezTo>
                <a:cubicBezTo>
                  <a:pt x="19034" y="50821"/>
                  <a:pt x="20294" y="50663"/>
                  <a:pt x="21536" y="50362"/>
                </a:cubicBezTo>
                <a:close/>
                <a:moveTo>
                  <a:pt x="-36732" y="21271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5" name="Freeform 375"/>
          <p:cNvSpPr/>
          <p:nvPr/>
        </p:nvSpPr>
        <p:spPr>
          <a:xfrm flipV="1">
            <a:off x="9295278" y="3787547"/>
            <a:ext cx="84767" cy="9574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6" name="Freeform 376"/>
          <p:cNvSpPr/>
          <p:nvPr/>
        </p:nvSpPr>
        <p:spPr>
          <a:xfrm flipV="1">
            <a:off x="9108775" y="4341242"/>
            <a:ext cx="85958" cy="96285"/>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7" name="Freeform 377"/>
          <p:cNvSpPr/>
          <p:nvPr/>
        </p:nvSpPr>
        <p:spPr>
          <a:xfrm flipV="1">
            <a:off x="9522834" y="5272724"/>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8" name="Freeform 378"/>
          <p:cNvSpPr/>
          <p:nvPr/>
        </p:nvSpPr>
        <p:spPr>
          <a:xfrm flipV="1">
            <a:off x="9613260" y="5050346"/>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79" name="Freeform 379"/>
          <p:cNvSpPr/>
          <p:nvPr/>
        </p:nvSpPr>
        <p:spPr>
          <a:xfrm flipV="1">
            <a:off x="9525383" y="4481443"/>
            <a:ext cx="80062" cy="87684"/>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0" name="Freeform 380"/>
          <p:cNvSpPr/>
          <p:nvPr/>
        </p:nvSpPr>
        <p:spPr>
          <a:xfrm flipV="1">
            <a:off x="9510988" y="990055"/>
            <a:ext cx="104459" cy="118772"/>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1" name="Freeform 381"/>
          <p:cNvSpPr/>
          <p:nvPr/>
        </p:nvSpPr>
        <p:spPr>
          <a:xfrm flipV="1">
            <a:off x="9647887" y="2279976"/>
            <a:ext cx="103334" cy="114299"/>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2" name="Freeform 382"/>
          <p:cNvSpPr/>
          <p:nvPr/>
        </p:nvSpPr>
        <p:spPr>
          <a:xfrm flipV="1">
            <a:off x="9400407" y="2520915"/>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3" name="Freeform 383"/>
          <p:cNvSpPr/>
          <p:nvPr/>
        </p:nvSpPr>
        <p:spPr>
          <a:xfrm flipV="1">
            <a:off x="9362847" y="1884297"/>
            <a:ext cx="101528" cy="108806"/>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4" name="Freeform 384"/>
          <p:cNvSpPr/>
          <p:nvPr/>
        </p:nvSpPr>
        <p:spPr>
          <a:xfrm flipV="1">
            <a:off x="9266997" y="2309225"/>
            <a:ext cx="92578" cy="110420"/>
          </a:xfrm>
          <a:custGeom>
            <a:avLst/>
            <a:gdLst/>
            <a:ahLst/>
            <a:cxnLst/>
            <a:rect l="0" t="0" r="0" b="0"/>
            <a:pathLst>
              <a:path w="46177" h="55076">
                <a:moveTo>
                  <a:pt x="23444" y="389"/>
                </a:moveTo>
                <a:cubicBezTo>
                  <a:pt x="20202" y="1327"/>
                  <a:pt x="17178" y="2735"/>
                  <a:pt x="14374" y="4613"/>
                </a:cubicBezTo>
                <a:cubicBezTo>
                  <a:pt x="11570" y="6492"/>
                  <a:pt x="9118" y="8752"/>
                  <a:pt x="7018" y="11394"/>
                </a:cubicBezTo>
                <a:cubicBezTo>
                  <a:pt x="4917" y="14036"/>
                  <a:pt x="3268" y="16935"/>
                  <a:pt x="2070" y="20090"/>
                </a:cubicBezTo>
                <a:cubicBezTo>
                  <a:pt x="872" y="23246"/>
                  <a:pt x="182" y="26509"/>
                  <a:pt x="0" y="29879"/>
                </a:cubicBezTo>
                <a:cubicBezTo>
                  <a:pt x="1143" y="42198"/>
                  <a:pt x="15570" y="55076"/>
                  <a:pt x="25755" y="52891"/>
                </a:cubicBezTo>
                <a:cubicBezTo>
                  <a:pt x="36423" y="50605"/>
                  <a:pt x="46177" y="32025"/>
                  <a:pt x="44361" y="17446"/>
                </a:cubicBezTo>
                <a:cubicBezTo>
                  <a:pt x="44231" y="14877"/>
                  <a:pt x="43585" y="12446"/>
                  <a:pt x="42423" y="10151"/>
                </a:cubicBezTo>
                <a:cubicBezTo>
                  <a:pt x="41261" y="7857"/>
                  <a:pt x="39684" y="5897"/>
                  <a:pt x="37691" y="4272"/>
                </a:cubicBezTo>
                <a:cubicBezTo>
                  <a:pt x="35698" y="2646"/>
                  <a:pt x="33460" y="1496"/>
                  <a:pt x="30979" y="820"/>
                </a:cubicBezTo>
                <a:cubicBezTo>
                  <a:pt x="28498" y="143"/>
                  <a:pt x="25986" y="0"/>
                  <a:pt x="23444" y="389"/>
                </a:cubicBezTo>
                <a:close/>
                <a:moveTo>
                  <a:pt x="593230" y="71324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5" name="Freeform 385"/>
          <p:cNvSpPr/>
          <p:nvPr/>
        </p:nvSpPr>
        <p:spPr>
          <a:xfrm flipV="1">
            <a:off x="9543717" y="1509700"/>
            <a:ext cx="94206" cy="10321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6" name="Freeform 386"/>
          <p:cNvSpPr/>
          <p:nvPr/>
        </p:nvSpPr>
        <p:spPr>
          <a:xfrm flipV="1">
            <a:off x="9594593" y="1202291"/>
            <a:ext cx="90118" cy="99072"/>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87" name="Freeform 387"/>
          <p:cNvSpPr/>
          <p:nvPr/>
        </p:nvSpPr>
        <p:spPr>
          <a:xfrm flipV="1">
            <a:off x="9572681" y="1841937"/>
            <a:ext cx="91241" cy="98872"/>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88" name="Picture 388"/>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9730431" y="2876632"/>
            <a:ext cx="23168" cy="127720"/>
          </a:xfrm>
          <a:prstGeom prst="rect">
            <a:avLst/>
          </a:prstGeom>
          <a:noFill/>
        </p:spPr>
      </p:pic>
      <p:sp>
        <p:nvSpPr>
          <p:cNvPr id="389" name="Freeform 389"/>
          <p:cNvSpPr/>
          <p:nvPr/>
        </p:nvSpPr>
        <p:spPr>
          <a:xfrm flipV="1">
            <a:off x="9426318" y="1314222"/>
            <a:ext cx="85920" cy="101941"/>
          </a:xfrm>
          <a:custGeom>
            <a:avLst/>
            <a:gdLst/>
            <a:ahLst/>
            <a:cxnLst/>
            <a:rect l="0" t="0" r="0" b="0"/>
            <a:pathLst>
              <a:path w="42856" h="50847">
                <a:moveTo>
                  <a:pt x="21536" y="50362"/>
                </a:moveTo>
                <a:cubicBezTo>
                  <a:pt x="24847" y="49552"/>
                  <a:pt x="27904" y="48178"/>
                  <a:pt x="30708" y="46240"/>
                </a:cubicBezTo>
                <a:cubicBezTo>
                  <a:pt x="33512" y="44301"/>
                  <a:pt x="35877" y="41926"/>
                  <a:pt x="37803" y="39114"/>
                </a:cubicBezTo>
                <a:cubicBezTo>
                  <a:pt x="39729" y="36302"/>
                  <a:pt x="41090" y="33238"/>
                  <a:pt x="41885" y="29923"/>
                </a:cubicBezTo>
                <a:cubicBezTo>
                  <a:pt x="42679" y="26609"/>
                  <a:pt x="42856" y="23262"/>
                  <a:pt x="42415" y="19882"/>
                </a:cubicBezTo>
                <a:cubicBezTo>
                  <a:pt x="42375" y="17107"/>
                  <a:pt x="41784" y="14456"/>
                  <a:pt x="40641" y="11927"/>
                </a:cubicBezTo>
                <a:cubicBezTo>
                  <a:pt x="39498" y="9399"/>
                  <a:pt x="37899" y="7203"/>
                  <a:pt x="35842" y="5340"/>
                </a:cubicBezTo>
                <a:cubicBezTo>
                  <a:pt x="33786" y="3478"/>
                  <a:pt x="31443" y="2102"/>
                  <a:pt x="28814" y="1215"/>
                </a:cubicBezTo>
                <a:cubicBezTo>
                  <a:pt x="26185" y="327"/>
                  <a:pt x="23488" y="0"/>
                  <a:pt x="20723" y="235"/>
                </a:cubicBezTo>
                <a:cubicBezTo>
                  <a:pt x="17258" y="1273"/>
                  <a:pt x="14101" y="2907"/>
                  <a:pt x="11252" y="5137"/>
                </a:cubicBezTo>
                <a:cubicBezTo>
                  <a:pt x="8402" y="7366"/>
                  <a:pt x="6057" y="10037"/>
                  <a:pt x="4215" y="13151"/>
                </a:cubicBezTo>
                <a:cubicBezTo>
                  <a:pt x="2374" y="16265"/>
                  <a:pt x="1162" y="19607"/>
                  <a:pt x="581" y="23178"/>
                </a:cubicBezTo>
                <a:cubicBezTo>
                  <a:pt x="0" y="26748"/>
                  <a:pt x="89" y="30302"/>
                  <a:pt x="848" y="33839"/>
                </a:cubicBezTo>
                <a:cubicBezTo>
                  <a:pt x="828" y="35117"/>
                  <a:pt x="953" y="36380"/>
                  <a:pt x="1223" y="37630"/>
                </a:cubicBezTo>
                <a:cubicBezTo>
                  <a:pt x="1493" y="38879"/>
                  <a:pt x="1900" y="40081"/>
                  <a:pt x="2445" y="41237"/>
                </a:cubicBezTo>
                <a:cubicBezTo>
                  <a:pt x="2991" y="42393"/>
                  <a:pt x="3659" y="43472"/>
                  <a:pt x="4452" y="44475"/>
                </a:cubicBezTo>
                <a:cubicBezTo>
                  <a:pt x="5244" y="45478"/>
                  <a:pt x="6140" y="46378"/>
                  <a:pt x="7138" y="47176"/>
                </a:cubicBezTo>
                <a:cubicBezTo>
                  <a:pt x="8137" y="47973"/>
                  <a:pt x="9213" y="48647"/>
                  <a:pt x="10366" y="49199"/>
                </a:cubicBezTo>
                <a:cubicBezTo>
                  <a:pt x="11519" y="49750"/>
                  <a:pt x="12720" y="50163"/>
                  <a:pt x="13967" y="50439"/>
                </a:cubicBezTo>
                <a:cubicBezTo>
                  <a:pt x="15215" y="50716"/>
                  <a:pt x="16478" y="50847"/>
                  <a:pt x="17756" y="50834"/>
                </a:cubicBezTo>
                <a:cubicBezTo>
                  <a:pt x="19034" y="50821"/>
                  <a:pt x="20294" y="50663"/>
                  <a:pt x="21536" y="50362"/>
                </a:cubicBezTo>
                <a:close/>
                <a:moveTo>
                  <a:pt x="-36732" y="21271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0" name="Freeform 390"/>
          <p:cNvSpPr/>
          <p:nvPr/>
        </p:nvSpPr>
        <p:spPr>
          <a:xfrm flipV="1">
            <a:off x="9213368" y="1482112"/>
            <a:ext cx="84767" cy="9574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1" name="Freeform 391"/>
          <p:cNvSpPr/>
          <p:nvPr/>
        </p:nvSpPr>
        <p:spPr>
          <a:xfrm flipV="1">
            <a:off x="9026865" y="2035807"/>
            <a:ext cx="85958" cy="96285"/>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92" name="Picture 392"/>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9689948" y="2024611"/>
            <a:ext cx="63651" cy="120543"/>
          </a:xfrm>
          <a:prstGeom prst="rect">
            <a:avLst/>
          </a:prstGeom>
          <a:noFill/>
        </p:spPr>
      </p:pic>
      <p:sp>
        <p:nvSpPr>
          <p:cNvPr id="393" name="Freeform 393"/>
          <p:cNvSpPr/>
          <p:nvPr/>
        </p:nvSpPr>
        <p:spPr>
          <a:xfrm flipV="1">
            <a:off x="9440924" y="2967289"/>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4" name="Freeform 394"/>
          <p:cNvSpPr/>
          <p:nvPr/>
        </p:nvSpPr>
        <p:spPr>
          <a:xfrm flipV="1">
            <a:off x="9531349" y="2744911"/>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5" name="Freeform 395"/>
          <p:cNvSpPr/>
          <p:nvPr/>
        </p:nvSpPr>
        <p:spPr>
          <a:xfrm flipV="1">
            <a:off x="9443472" y="2176008"/>
            <a:ext cx="80062" cy="87684"/>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396" name="Picture 396"/>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9699469" y="2533524"/>
            <a:ext cx="54130" cy="84368"/>
          </a:xfrm>
          <a:prstGeom prst="rect">
            <a:avLst/>
          </a:prstGeom>
          <a:noFill/>
        </p:spPr>
      </p:pic>
      <p:sp>
        <p:nvSpPr>
          <p:cNvPr id="397" name="Freeform 397"/>
          <p:cNvSpPr/>
          <p:nvPr/>
        </p:nvSpPr>
        <p:spPr>
          <a:xfrm flipV="1">
            <a:off x="9198342" y="969409"/>
            <a:ext cx="128588" cy="159144"/>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8" name="Freeform 398"/>
          <p:cNvSpPr/>
          <p:nvPr/>
        </p:nvSpPr>
        <p:spPr>
          <a:xfrm flipV="1">
            <a:off x="8703277" y="918093"/>
            <a:ext cx="105682" cy="156973"/>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99" name="Freeform 399"/>
          <p:cNvSpPr/>
          <p:nvPr/>
        </p:nvSpPr>
        <p:spPr>
          <a:xfrm flipV="1">
            <a:off x="8871256" y="55654"/>
            <a:ext cx="118756" cy="133518"/>
          </a:xfrm>
          <a:custGeom>
            <a:avLst/>
            <a:gdLst/>
            <a:ahLst/>
            <a:cxnLst/>
            <a:rect l="0" t="0" r="0" b="0"/>
            <a:pathLst>
              <a:path w="59234" h="66597">
                <a:moveTo>
                  <a:pt x="55119" y="26556"/>
                </a:moveTo>
                <a:cubicBezTo>
                  <a:pt x="52135" y="11481"/>
                  <a:pt x="39130" y="0"/>
                  <a:pt x="27522" y="2198"/>
                </a:cubicBezTo>
                <a:cubicBezTo>
                  <a:pt x="23211" y="3388"/>
                  <a:pt x="19244" y="5294"/>
                  <a:pt x="15621" y="7918"/>
                </a:cubicBezTo>
                <a:cubicBezTo>
                  <a:pt x="11999" y="10541"/>
                  <a:pt x="8949" y="13715"/>
                  <a:pt x="6474" y="17440"/>
                </a:cubicBezTo>
                <a:cubicBezTo>
                  <a:pt x="3998" y="21165"/>
                  <a:pt x="2253" y="25206"/>
                  <a:pt x="1237" y="29561"/>
                </a:cubicBezTo>
                <a:cubicBezTo>
                  <a:pt x="221" y="33917"/>
                  <a:pt x="0" y="38313"/>
                  <a:pt x="573" y="42749"/>
                </a:cubicBezTo>
                <a:cubicBezTo>
                  <a:pt x="1783" y="46570"/>
                  <a:pt x="3615" y="50065"/>
                  <a:pt x="6068" y="53236"/>
                </a:cubicBezTo>
                <a:cubicBezTo>
                  <a:pt x="8520" y="56406"/>
                  <a:pt x="11444" y="59057"/>
                  <a:pt x="14838" y="61188"/>
                </a:cubicBezTo>
                <a:cubicBezTo>
                  <a:pt x="18233" y="63320"/>
                  <a:pt x="21890" y="64802"/>
                  <a:pt x="25811" y="65634"/>
                </a:cubicBezTo>
                <a:cubicBezTo>
                  <a:pt x="29732" y="66466"/>
                  <a:pt x="33676" y="66597"/>
                  <a:pt x="37644" y="66028"/>
                </a:cubicBezTo>
                <a:cubicBezTo>
                  <a:pt x="52071" y="63488"/>
                  <a:pt x="59234" y="47244"/>
                  <a:pt x="55119" y="26556"/>
                </a:cubicBezTo>
                <a:close/>
                <a:moveTo>
                  <a:pt x="265914" y="86004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0" name="Freeform 400"/>
          <p:cNvSpPr/>
          <p:nvPr/>
        </p:nvSpPr>
        <p:spPr>
          <a:xfrm flipV="1">
            <a:off x="8559250" y="123216"/>
            <a:ext cx="118475" cy="134015"/>
          </a:xfrm>
          <a:custGeom>
            <a:avLst/>
            <a:gdLst/>
            <a:ahLst/>
            <a:cxnLst/>
            <a:rect l="0" t="0" r="0" b="0"/>
            <a:pathLst>
              <a:path w="59094" h="66845">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847" y="42916"/>
                  <a:pt x="2409" y="46809"/>
                  <a:pt x="4688" y="50415"/>
                </a:cubicBezTo>
                <a:cubicBezTo>
                  <a:pt x="6967" y="54020"/>
                  <a:pt x="9813" y="57102"/>
                  <a:pt x="13226" y="59661"/>
                </a:cubicBezTo>
                <a:cubicBezTo>
                  <a:pt x="16639" y="62219"/>
                  <a:pt x="20395" y="64086"/>
                  <a:pt x="24495" y="65262"/>
                </a:cubicBezTo>
                <a:cubicBezTo>
                  <a:pt x="28596" y="66438"/>
                  <a:pt x="32771" y="66845"/>
                  <a:pt x="37021" y="66485"/>
                </a:cubicBezTo>
                <a:cubicBezTo>
                  <a:pt x="51321" y="64681"/>
                  <a:pt x="59094" y="48375"/>
                  <a:pt x="55525" y="27763"/>
                </a:cubicBezTo>
                <a:close/>
                <a:moveTo>
                  <a:pt x="454279" y="89399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1" name="Freeform 401"/>
          <p:cNvSpPr/>
          <p:nvPr/>
        </p:nvSpPr>
        <p:spPr>
          <a:xfrm flipV="1">
            <a:off x="9267966" y="93486"/>
            <a:ext cx="110408" cy="123427"/>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2" name="Freeform 402"/>
          <p:cNvSpPr/>
          <p:nvPr/>
        </p:nvSpPr>
        <p:spPr>
          <a:xfrm flipV="1">
            <a:off x="9503084" y="592908"/>
            <a:ext cx="104886" cy="130631"/>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3" name="Freeform 403"/>
          <p:cNvSpPr/>
          <p:nvPr/>
        </p:nvSpPr>
        <p:spPr>
          <a:xfrm flipV="1">
            <a:off x="9072331" y="356065"/>
            <a:ext cx="130162" cy="131671"/>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4" name="Freeform 404"/>
          <p:cNvSpPr/>
          <p:nvPr/>
        </p:nvSpPr>
        <p:spPr>
          <a:xfrm flipV="1">
            <a:off x="8106580" y="-3880"/>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5" name="Freeform 405"/>
          <p:cNvSpPr/>
          <p:nvPr/>
        </p:nvSpPr>
        <p:spPr>
          <a:xfrm flipV="1">
            <a:off x="9532948" y="311210"/>
            <a:ext cx="96335" cy="114305"/>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6" name="Freeform 406"/>
          <p:cNvSpPr/>
          <p:nvPr/>
        </p:nvSpPr>
        <p:spPr>
          <a:xfrm flipV="1">
            <a:off x="8643146" y="424204"/>
            <a:ext cx="101338" cy="114810"/>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7" name="Freeform 407"/>
          <p:cNvSpPr/>
          <p:nvPr/>
        </p:nvSpPr>
        <p:spPr>
          <a:xfrm flipV="1">
            <a:off x="9147775" y="734335"/>
            <a:ext cx="109435" cy="121859"/>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8" name="Freeform 408"/>
          <p:cNvSpPr/>
          <p:nvPr/>
        </p:nvSpPr>
        <p:spPr>
          <a:xfrm flipV="1">
            <a:off x="9642084" y="1779"/>
            <a:ext cx="92570" cy="107976"/>
          </a:xfrm>
          <a:custGeom>
            <a:avLst/>
            <a:gdLst/>
            <a:ahLst/>
            <a:cxnLst/>
            <a:rect l="0" t="0" r="0" b="0"/>
            <a:pathLst>
              <a:path w="46173" h="53857">
                <a:moveTo>
                  <a:pt x="536" y="35699"/>
                </a:moveTo>
                <a:cubicBezTo>
                  <a:pt x="629" y="37074"/>
                  <a:pt x="866" y="38424"/>
                  <a:pt x="1245" y="39748"/>
                </a:cubicBezTo>
                <a:cubicBezTo>
                  <a:pt x="1625" y="41072"/>
                  <a:pt x="2140" y="42342"/>
                  <a:pt x="2789" y="43557"/>
                </a:cubicBezTo>
                <a:cubicBezTo>
                  <a:pt x="3439" y="44772"/>
                  <a:pt x="4209" y="45905"/>
                  <a:pt x="5100" y="46956"/>
                </a:cubicBezTo>
                <a:cubicBezTo>
                  <a:pt x="5990" y="48008"/>
                  <a:pt x="6981" y="48954"/>
                  <a:pt x="8073" y="49794"/>
                </a:cubicBezTo>
                <a:cubicBezTo>
                  <a:pt x="9164" y="50635"/>
                  <a:pt x="10332" y="51351"/>
                  <a:pt x="11576" y="51944"/>
                </a:cubicBezTo>
                <a:cubicBezTo>
                  <a:pt x="12820" y="52536"/>
                  <a:pt x="14112" y="52991"/>
                  <a:pt x="15453" y="53309"/>
                </a:cubicBezTo>
                <a:cubicBezTo>
                  <a:pt x="16793" y="53626"/>
                  <a:pt x="18152" y="53800"/>
                  <a:pt x="19530" y="53828"/>
                </a:cubicBezTo>
                <a:cubicBezTo>
                  <a:pt x="20907" y="53857"/>
                  <a:pt x="22272" y="53741"/>
                  <a:pt x="23625" y="53480"/>
                </a:cubicBezTo>
                <a:cubicBezTo>
                  <a:pt x="25445" y="53337"/>
                  <a:pt x="27227" y="52994"/>
                  <a:pt x="28970" y="52451"/>
                </a:cubicBezTo>
                <a:cubicBezTo>
                  <a:pt x="30714" y="51908"/>
                  <a:pt x="32375" y="51179"/>
                  <a:pt x="33955" y="50263"/>
                </a:cubicBezTo>
                <a:cubicBezTo>
                  <a:pt x="35534" y="49347"/>
                  <a:pt x="36992" y="48267"/>
                  <a:pt x="38329" y="47023"/>
                </a:cubicBezTo>
                <a:cubicBezTo>
                  <a:pt x="39666" y="45780"/>
                  <a:pt x="40848" y="44403"/>
                  <a:pt x="41876" y="42894"/>
                </a:cubicBezTo>
                <a:cubicBezTo>
                  <a:pt x="42903" y="41385"/>
                  <a:pt x="43751" y="39781"/>
                  <a:pt x="44418" y="38081"/>
                </a:cubicBezTo>
                <a:cubicBezTo>
                  <a:pt x="45085" y="36382"/>
                  <a:pt x="45556" y="34629"/>
                  <a:pt x="45829" y="32824"/>
                </a:cubicBezTo>
                <a:cubicBezTo>
                  <a:pt x="46103" y="31019"/>
                  <a:pt x="46173" y="29206"/>
                  <a:pt x="46039" y="27385"/>
                </a:cubicBezTo>
                <a:cubicBezTo>
                  <a:pt x="45905" y="25564"/>
                  <a:pt x="45571" y="23780"/>
                  <a:pt x="45037" y="22034"/>
                </a:cubicBezTo>
                <a:cubicBezTo>
                  <a:pt x="43107" y="9182"/>
                  <a:pt x="33607" y="0"/>
                  <a:pt x="23676" y="1397"/>
                </a:cubicBezTo>
                <a:cubicBezTo>
                  <a:pt x="19966" y="2316"/>
                  <a:pt x="16545" y="3871"/>
                  <a:pt x="13413" y="6061"/>
                </a:cubicBezTo>
                <a:cubicBezTo>
                  <a:pt x="10281" y="8251"/>
                  <a:pt x="7647" y="10930"/>
                  <a:pt x="5509" y="14098"/>
                </a:cubicBezTo>
                <a:cubicBezTo>
                  <a:pt x="3372" y="17267"/>
                  <a:pt x="1875" y="20713"/>
                  <a:pt x="1017" y="24437"/>
                </a:cubicBezTo>
                <a:cubicBezTo>
                  <a:pt x="160" y="28162"/>
                  <a:pt x="0" y="31916"/>
                  <a:pt x="536" y="35699"/>
                </a:cubicBezTo>
                <a:close/>
                <a:moveTo>
                  <a:pt x="-167319" y="820432"/>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09" name="Freeform 409"/>
          <p:cNvSpPr/>
          <p:nvPr/>
        </p:nvSpPr>
        <p:spPr>
          <a:xfrm flipV="1">
            <a:off x="8742499" y="712947"/>
            <a:ext cx="93290" cy="110388"/>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0" name="Freeform 410"/>
          <p:cNvSpPr/>
          <p:nvPr/>
        </p:nvSpPr>
        <p:spPr>
          <a:xfrm flipV="1">
            <a:off x="8448916" y="364152"/>
            <a:ext cx="88460" cy="106067"/>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11" name="Picture 411"/>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8632763" y="1"/>
            <a:ext cx="110817" cy="33958"/>
          </a:xfrm>
          <a:prstGeom prst="rect">
            <a:avLst/>
          </a:prstGeom>
          <a:noFill/>
        </p:spPr>
      </p:pic>
      <p:pic>
        <p:nvPicPr>
          <p:cNvPr id="412" name="Picture 412"/>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a:xfrm>
            <a:off x="9740538" y="468739"/>
            <a:ext cx="13061" cy="132683"/>
          </a:xfrm>
          <a:prstGeom prst="rect">
            <a:avLst/>
          </a:prstGeom>
          <a:noFill/>
        </p:spPr>
      </p:pic>
      <p:sp>
        <p:nvSpPr>
          <p:cNvPr id="413" name="Freeform 413"/>
          <p:cNvSpPr/>
          <p:nvPr/>
        </p:nvSpPr>
        <p:spPr>
          <a:xfrm flipV="1">
            <a:off x="8483253" y="584619"/>
            <a:ext cx="84178" cy="112414"/>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4" name="Freeform 414"/>
          <p:cNvSpPr/>
          <p:nvPr/>
        </p:nvSpPr>
        <p:spPr>
          <a:xfrm flipV="1">
            <a:off x="8147096" y="442494"/>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5" name="Freeform 415"/>
          <p:cNvSpPr/>
          <p:nvPr/>
        </p:nvSpPr>
        <p:spPr>
          <a:xfrm flipV="1">
            <a:off x="8890256" y="317729"/>
            <a:ext cx="78905" cy="102637"/>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6" name="Freeform 416"/>
          <p:cNvSpPr/>
          <p:nvPr/>
        </p:nvSpPr>
        <p:spPr>
          <a:xfrm flipV="1">
            <a:off x="9124358" y="62299"/>
            <a:ext cx="87289" cy="88775"/>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7" name="Freeform 417"/>
          <p:cNvSpPr/>
          <p:nvPr/>
        </p:nvSpPr>
        <p:spPr>
          <a:xfrm flipV="1">
            <a:off x="8237522" y="220116"/>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8" name="Freeform 418"/>
          <p:cNvSpPr/>
          <p:nvPr/>
        </p:nvSpPr>
        <p:spPr>
          <a:xfrm flipV="1">
            <a:off x="9311061" y="483128"/>
            <a:ext cx="73584" cy="69993"/>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19" name="Freeform 419"/>
          <p:cNvSpPr/>
          <p:nvPr/>
        </p:nvSpPr>
        <p:spPr>
          <a:xfrm flipV="1">
            <a:off x="8418314" y="21429"/>
            <a:ext cx="56226" cy="59161"/>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0" name="Freeform 420"/>
          <p:cNvSpPr/>
          <p:nvPr/>
        </p:nvSpPr>
        <p:spPr>
          <a:xfrm flipV="1">
            <a:off x="7762529" y="568124"/>
            <a:ext cx="128588" cy="159144"/>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1" name="Freeform 421"/>
          <p:cNvSpPr/>
          <p:nvPr/>
        </p:nvSpPr>
        <p:spPr>
          <a:xfrm flipV="1">
            <a:off x="7267464" y="516808"/>
            <a:ext cx="105682" cy="156973"/>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2" name="Freeform 422"/>
          <p:cNvSpPr/>
          <p:nvPr/>
        </p:nvSpPr>
        <p:spPr>
          <a:xfrm flipV="1">
            <a:off x="8067271" y="191623"/>
            <a:ext cx="104886" cy="130631"/>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23" name="Picture 423"/>
          <p:cNvPicPr>
            <a:picLocks noChangeArrowheads="1"/>
          </p:cNvPicPr>
          <p:nvPr/>
        </p:nvPicPr>
        <p:blipFill>
          <a:blip r:embed="rId52">
            <a:extLst>
              <a:ext uri="{28A0092B-C50C-407E-A947-70E740481C1C}">
                <a14:useLocalDpi xmlns:a14="http://schemas.microsoft.com/office/drawing/2010/main" val="0"/>
              </a:ext>
            </a:extLst>
          </a:blip>
          <a:srcRect/>
          <a:stretch>
            <a:fillRect/>
          </a:stretch>
        </p:blipFill>
        <p:spPr>
          <a:xfrm>
            <a:off x="7637079" y="1"/>
            <a:ext cx="134791" cy="91673"/>
          </a:xfrm>
          <a:prstGeom prst="rect">
            <a:avLst/>
          </a:prstGeom>
          <a:noFill/>
        </p:spPr>
      </p:pic>
      <p:pic>
        <p:nvPicPr>
          <p:cNvPr id="424" name="Picture 424"/>
          <p:cNvPicPr>
            <a:picLocks noChangeArrowheads="1"/>
          </p:cNvPicPr>
          <p:nvPr/>
        </p:nvPicPr>
        <p:blipFill>
          <a:blip r:embed="rId53">
            <a:extLst>
              <a:ext uri="{28A0092B-C50C-407E-A947-70E740481C1C}">
                <a14:useLocalDpi xmlns:a14="http://schemas.microsoft.com/office/drawing/2010/main" val="0"/>
              </a:ext>
            </a:extLst>
          </a:blip>
          <a:srcRect/>
          <a:stretch>
            <a:fillRect/>
          </a:stretch>
        </p:blipFill>
        <p:spPr>
          <a:xfrm>
            <a:off x="8084573" y="1"/>
            <a:ext cx="116191" cy="36852"/>
          </a:xfrm>
          <a:prstGeom prst="rect">
            <a:avLst/>
          </a:prstGeom>
          <a:noFill/>
        </p:spPr>
      </p:pic>
      <p:sp>
        <p:nvSpPr>
          <p:cNvPr id="425" name="Freeform 425"/>
          <p:cNvSpPr/>
          <p:nvPr/>
        </p:nvSpPr>
        <p:spPr>
          <a:xfrm flipV="1">
            <a:off x="7207334" y="22920"/>
            <a:ext cx="101338" cy="114810"/>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6" name="Freeform 426"/>
          <p:cNvSpPr/>
          <p:nvPr/>
        </p:nvSpPr>
        <p:spPr>
          <a:xfrm flipV="1">
            <a:off x="7711962" y="333050"/>
            <a:ext cx="109435" cy="121859"/>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7" name="Freeform 427"/>
          <p:cNvSpPr/>
          <p:nvPr/>
        </p:nvSpPr>
        <p:spPr>
          <a:xfrm flipV="1">
            <a:off x="8602310" y="44542"/>
            <a:ext cx="89657" cy="113224"/>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28" name="Freeform 428"/>
          <p:cNvSpPr/>
          <p:nvPr/>
        </p:nvSpPr>
        <p:spPr>
          <a:xfrm flipV="1">
            <a:off x="7306686" y="311662"/>
            <a:ext cx="93290" cy="110388"/>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29" name="Picture 429"/>
          <p:cNvPicPr>
            <a:picLocks noChangeArrowheads="1"/>
          </p:cNvPicPr>
          <p:nvPr/>
        </p:nvPicPr>
        <p:blipFill>
          <a:blip r:embed="rId54">
            <a:extLst>
              <a:ext uri="{28A0092B-C50C-407E-A947-70E740481C1C}">
                <a14:useLocalDpi xmlns:a14="http://schemas.microsoft.com/office/drawing/2010/main" val="0"/>
              </a:ext>
            </a:extLst>
          </a:blip>
          <a:srcRect/>
          <a:stretch>
            <a:fillRect/>
          </a:stretch>
        </p:blipFill>
        <p:spPr>
          <a:xfrm>
            <a:off x="7000792" y="1"/>
            <a:ext cx="109735" cy="78272"/>
          </a:xfrm>
          <a:prstGeom prst="rect">
            <a:avLst/>
          </a:prstGeom>
          <a:noFill/>
        </p:spPr>
      </p:pic>
      <p:sp>
        <p:nvSpPr>
          <p:cNvPr id="430" name="Freeform 430"/>
          <p:cNvSpPr/>
          <p:nvPr/>
        </p:nvSpPr>
        <p:spPr>
          <a:xfrm flipV="1">
            <a:off x="8312275" y="75478"/>
            <a:ext cx="83518" cy="115163"/>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1" name="Freeform 431"/>
          <p:cNvSpPr/>
          <p:nvPr/>
        </p:nvSpPr>
        <p:spPr>
          <a:xfrm flipV="1">
            <a:off x="7047440" y="183334"/>
            <a:ext cx="84178" cy="112414"/>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32" name="Freeform 432"/>
          <p:cNvSpPr/>
          <p:nvPr/>
        </p:nvSpPr>
        <p:spPr>
          <a:xfrm flipV="1">
            <a:off x="6711284" y="41209"/>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433" name="Picture 433"/>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a:xfrm>
            <a:off x="7442049" y="1"/>
            <a:ext cx="103676" cy="29021"/>
          </a:xfrm>
          <a:prstGeom prst="rect">
            <a:avLst/>
          </a:prstGeom>
          <a:noFill/>
        </p:spPr>
      </p:pic>
      <p:sp>
        <p:nvSpPr>
          <p:cNvPr id="434" name="Freeform 434"/>
          <p:cNvSpPr/>
          <p:nvPr/>
        </p:nvSpPr>
        <p:spPr>
          <a:xfrm flipV="1">
            <a:off x="7875248" y="81844"/>
            <a:ext cx="73584" cy="69993"/>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3" name="Google Shape;910;g2a3cf5bbd5b_0_872">
            <a:extLst>
              <a:ext uri="{FF2B5EF4-FFF2-40B4-BE49-F238E27FC236}">
                <a16:creationId xmlns:a16="http://schemas.microsoft.com/office/drawing/2014/main" id="{A453E0C9-4FA2-CA81-076B-C713D5C97C3F}"/>
              </a:ext>
            </a:extLst>
          </p:cNvPr>
          <p:cNvSpPr txBox="1"/>
          <p:nvPr/>
        </p:nvSpPr>
        <p:spPr>
          <a:xfrm>
            <a:off x="699340" y="1673532"/>
            <a:ext cx="4642990"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i-FI" sz="2800" b="1" dirty="0">
                <a:solidFill>
                  <a:schemeClr val="lt1"/>
                </a:solidFill>
                <a:latin typeface="Lato"/>
                <a:ea typeface="Lato"/>
                <a:cs typeface="Lato"/>
                <a:sym typeface="Lato"/>
              </a:rPr>
              <a:t>Älykkäät ja kestävät kaupunkiratkaisut</a:t>
            </a:r>
            <a:endParaRPr sz="2800" b="1" dirty="0">
              <a:solidFill>
                <a:schemeClr val="lt1"/>
              </a:solidFill>
              <a:latin typeface="Lato"/>
              <a:ea typeface="Lato"/>
              <a:cs typeface="Lato"/>
              <a:sym typeface="Lato"/>
            </a:endParaRPr>
          </a:p>
        </p:txBody>
      </p:sp>
      <p:sp>
        <p:nvSpPr>
          <p:cNvPr id="4" name="Google Shape;912;g2a3cf5bbd5b_0_872">
            <a:extLst>
              <a:ext uri="{FF2B5EF4-FFF2-40B4-BE49-F238E27FC236}">
                <a16:creationId xmlns:a16="http://schemas.microsoft.com/office/drawing/2014/main" id="{D7BB11DE-D5E0-8FB1-A889-2E72B2F3D9D5}"/>
              </a:ext>
            </a:extLst>
          </p:cNvPr>
          <p:cNvSpPr txBox="1"/>
          <p:nvPr/>
        </p:nvSpPr>
        <p:spPr>
          <a:xfrm>
            <a:off x="4803146" y="1437270"/>
            <a:ext cx="4277148" cy="16711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i-FI" sz="2800" b="1" dirty="0">
                <a:solidFill>
                  <a:srgbClr val="FFFFFF"/>
                </a:solidFill>
                <a:latin typeface="Lato"/>
                <a:ea typeface="Lato"/>
                <a:cs typeface="Lato"/>
                <a:sym typeface="Lato"/>
              </a:rPr>
              <a:t>Uudet oppimisympäristöt</a:t>
            </a:r>
            <a:endParaRPr sz="2800" b="1"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fi-FI" sz="2800" b="1" dirty="0">
                <a:solidFill>
                  <a:srgbClr val="FFFFFF"/>
                </a:solidFill>
                <a:latin typeface="Lato"/>
                <a:ea typeface="Lato"/>
                <a:cs typeface="Lato"/>
                <a:sym typeface="Lato"/>
              </a:rPr>
              <a:t>ja osaamisen digitaaliset ratkaisut</a:t>
            </a:r>
            <a:endParaRPr sz="2800" b="1" dirty="0">
              <a:solidFill>
                <a:srgbClr val="FFFFFF"/>
              </a:solidFill>
              <a:latin typeface="Lato"/>
              <a:ea typeface="Lato"/>
              <a:cs typeface="Lato"/>
              <a:sym typeface="Lato"/>
            </a:endParaRPr>
          </a:p>
        </p:txBody>
      </p:sp>
      <p:sp>
        <p:nvSpPr>
          <p:cNvPr id="5" name="Google Shape;911;g2a3cf5bbd5b_0_872">
            <a:extLst>
              <a:ext uri="{FF2B5EF4-FFF2-40B4-BE49-F238E27FC236}">
                <a16:creationId xmlns:a16="http://schemas.microsoft.com/office/drawing/2014/main" id="{CDC85F42-248F-1672-3A25-4B594AD86B8F}"/>
              </a:ext>
            </a:extLst>
          </p:cNvPr>
          <p:cNvSpPr txBox="1"/>
          <p:nvPr/>
        </p:nvSpPr>
        <p:spPr>
          <a:xfrm>
            <a:off x="660145" y="3957152"/>
            <a:ext cx="3602155"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i-FI" sz="2800" b="1" dirty="0">
                <a:solidFill>
                  <a:srgbClr val="FFFFFF"/>
                </a:solidFill>
                <a:latin typeface="Lato"/>
                <a:ea typeface="Lato"/>
                <a:cs typeface="Lato"/>
                <a:sym typeface="Lato"/>
              </a:rPr>
              <a:t>Hyvinvointi ja terveysteknologia</a:t>
            </a:r>
            <a:endParaRPr sz="2800" b="1" dirty="0">
              <a:solidFill>
                <a:srgbClr val="FFFFFF"/>
              </a:solidFill>
              <a:latin typeface="Lato"/>
              <a:ea typeface="Lato"/>
              <a:cs typeface="Lato"/>
              <a:sym typeface="Lato"/>
            </a:endParaRPr>
          </a:p>
        </p:txBody>
      </p:sp>
      <p:sp>
        <p:nvSpPr>
          <p:cNvPr id="6" name="Google Shape;913;g2a3cf5bbd5b_0_872">
            <a:extLst>
              <a:ext uri="{FF2B5EF4-FFF2-40B4-BE49-F238E27FC236}">
                <a16:creationId xmlns:a16="http://schemas.microsoft.com/office/drawing/2014/main" id="{F9378883-FE6C-E559-5293-49DC9D5FA5F9}"/>
              </a:ext>
            </a:extLst>
          </p:cNvPr>
          <p:cNvSpPr txBox="1"/>
          <p:nvPr/>
        </p:nvSpPr>
        <p:spPr>
          <a:xfrm>
            <a:off x="4741489" y="3966469"/>
            <a:ext cx="4455491" cy="16711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i-FI" sz="2800" b="1" dirty="0">
                <a:solidFill>
                  <a:srgbClr val="FFFFFF"/>
                </a:solidFill>
                <a:latin typeface="Lato"/>
                <a:ea typeface="Lato"/>
                <a:cs typeface="Lato"/>
                <a:sym typeface="Lato"/>
              </a:rPr>
              <a:t>Uudet avaukset ja </a:t>
            </a:r>
          </a:p>
          <a:p>
            <a:pPr marL="0" lvl="0" indent="0" algn="l" rtl="0">
              <a:lnSpc>
                <a:spcPct val="115000"/>
              </a:lnSpc>
              <a:spcBef>
                <a:spcPts val="0"/>
              </a:spcBef>
              <a:spcAft>
                <a:spcPts val="0"/>
              </a:spcAft>
              <a:buNone/>
            </a:pPr>
            <a:r>
              <a:rPr lang="fi-FI" sz="2800" b="1" dirty="0">
                <a:solidFill>
                  <a:srgbClr val="FFFFFF"/>
                </a:solidFill>
                <a:latin typeface="Lato"/>
                <a:ea typeface="Lato"/>
                <a:cs typeface="Lato"/>
                <a:sym typeface="Lato"/>
              </a:rPr>
              <a:t>yleinen ekosysteemien kehittäminen</a:t>
            </a:r>
            <a:endParaRPr sz="2800" b="1" dirty="0">
              <a:solidFill>
                <a:srgbClr val="FFFFFF"/>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Kuva 5" descr="Kuva, joka sisältää kohteen teksti, Fontti, kuvakaappaus, Grafiikka&#10;&#10;Kuvaus luotu automaattisesti">
            <a:extLst>
              <a:ext uri="{FF2B5EF4-FFF2-40B4-BE49-F238E27FC236}">
                <a16:creationId xmlns:a16="http://schemas.microsoft.com/office/drawing/2014/main" id="{E227B093-E877-258B-24E4-DD7308EBE9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0265" y="5297201"/>
            <a:ext cx="2581357" cy="613464"/>
          </a:xfrm>
          <a:prstGeom prst="rect">
            <a:avLst/>
          </a:prstGeom>
        </p:spPr>
      </p:pic>
      <p:pic>
        <p:nvPicPr>
          <p:cNvPr id="10" name="Kuva 9" descr="Kuva, joka sisältää kohteen Fontti, Grafiikka, kuvakaappaus, teksti&#10;&#10;Kuvaus luotu automaattisesti">
            <a:extLst>
              <a:ext uri="{FF2B5EF4-FFF2-40B4-BE49-F238E27FC236}">
                <a16:creationId xmlns:a16="http://schemas.microsoft.com/office/drawing/2014/main" id="{2A0B429F-1782-1088-D568-974766D02EB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830906" y="5210291"/>
            <a:ext cx="2091788" cy="767078"/>
          </a:xfrm>
          <a:prstGeom prst="rect">
            <a:avLst/>
          </a:prstGeom>
        </p:spPr>
      </p:pic>
      <p:sp>
        <p:nvSpPr>
          <p:cNvPr id="4" name="Tekstiruutu 3">
            <a:extLst>
              <a:ext uri="{FF2B5EF4-FFF2-40B4-BE49-F238E27FC236}">
                <a16:creationId xmlns:a16="http://schemas.microsoft.com/office/drawing/2014/main" id="{08555C86-A6AB-1087-5540-36EE51D0EC99}"/>
              </a:ext>
            </a:extLst>
          </p:cNvPr>
          <p:cNvSpPr txBox="1">
            <a:spLocks/>
          </p:cNvSpPr>
          <p:nvPr/>
        </p:nvSpPr>
        <p:spPr>
          <a:xfrm>
            <a:off x="270158" y="1941631"/>
            <a:ext cx="9345298" cy="1015663"/>
          </a:xfrm>
          <a:prstGeom prst="rect">
            <a:avLst/>
          </a:prstGeom>
          <a:solidFill>
            <a:schemeClr val="bg1">
              <a:alpha val="0"/>
            </a:schemeClr>
          </a:solidFill>
        </p:spPr>
        <p:txBody>
          <a:bodyPr wrap="square" rtlCol="0">
            <a:spAutoFit/>
          </a:bodyPr>
          <a:lstStyle/>
          <a:p>
            <a:pPr algn="ctr" defTabSz="731520" rtl="0"/>
            <a:r>
              <a:rPr lang="fi-FI" sz="6000" b="1" kern="1200" dirty="0">
                <a:solidFill>
                  <a:srgbClr val="003770"/>
                </a:solidFill>
                <a:latin typeface="Lato" panose="020F0502020204030203" pitchFamily="34" charset="0"/>
                <a:ea typeface="Lato" panose="020F0502020204030203" pitchFamily="34" charset="0"/>
                <a:cs typeface="Lato" panose="020F0502020204030203" pitchFamily="34" charset="0"/>
              </a:rPr>
              <a:t>KIITOS!</a:t>
            </a:r>
            <a:endParaRPr lang="fi-FI" sz="2800" b="1" kern="1200" dirty="0">
              <a:solidFill>
                <a:srgbClr val="003770"/>
              </a:solidFill>
              <a:latin typeface="Lato" panose="020F0502020204030203" pitchFamily="34" charset="0"/>
              <a:ea typeface="Lato" panose="020F0502020204030203" pitchFamily="34" charset="0"/>
              <a:cs typeface="Lato" panose="020F0502020204030203" pitchFamily="34" charset="0"/>
            </a:endParaRPr>
          </a:p>
        </p:txBody>
      </p:sp>
      <p:pic>
        <p:nvPicPr>
          <p:cNvPr id="5" name="Kuva 4" descr="Kuva, joka sisältää kohteen Fontti, Grafiikka, teksti, logo&#10;&#10;Kuvaus luotu automaattisesti">
            <a:extLst>
              <a:ext uri="{FF2B5EF4-FFF2-40B4-BE49-F238E27FC236}">
                <a16:creationId xmlns:a16="http://schemas.microsoft.com/office/drawing/2014/main" id="{D43C1142-5505-F3D0-DAA2-E76AEA6AB19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715330" y="5220394"/>
            <a:ext cx="2431862" cy="767078"/>
          </a:xfrm>
          <a:prstGeom prst="rect">
            <a:avLst/>
          </a:prstGeom>
        </p:spPr>
      </p:pic>
      <p:pic>
        <p:nvPicPr>
          <p:cNvPr id="7" name="Kuva 6" descr="Kuva, joka sisältää kohteen teksti, kuvakaappaus, Fontti, Grafiikka&#10;&#10;Kuvaus luotu automaattisesti">
            <a:extLst>
              <a:ext uri="{FF2B5EF4-FFF2-40B4-BE49-F238E27FC236}">
                <a16:creationId xmlns:a16="http://schemas.microsoft.com/office/drawing/2014/main" id="{5F515A87-0430-9317-ACA6-E9D44FB33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894" y="-11764"/>
            <a:ext cx="2198706" cy="1817515"/>
          </a:xfrm>
          <a:prstGeom prst="rect">
            <a:avLst/>
          </a:prstGeom>
        </p:spPr>
      </p:pic>
    </p:spTree>
    <p:extLst>
      <p:ext uri="{BB962C8B-B14F-4D97-AF65-F5344CB8AC3E}">
        <p14:creationId xmlns:p14="http://schemas.microsoft.com/office/powerpoint/2010/main" val="3509235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 name="Freeform 101"/>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 name="Freeform 102"/>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 name="Freeform 103"/>
          <p:cNvSpPr/>
          <p:nvPr/>
        </p:nvSpPr>
        <p:spPr>
          <a:xfrm flipV="1">
            <a:off x="9589662" y="5548796"/>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 name="Freeform 104"/>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 name="Freeform 105"/>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 name="Freeform 106"/>
          <p:cNvSpPr/>
          <p:nvPr/>
        </p:nvSpPr>
        <p:spPr>
          <a:xfrm flipV="1">
            <a:off x="9101275" y="5586300"/>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 name="Freeform 107"/>
          <p:cNvSpPr/>
          <p:nvPr/>
        </p:nvSpPr>
        <p:spPr>
          <a:xfrm flipV="1">
            <a:off x="9456093" y="4561129"/>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 name="Freeform 108"/>
          <p:cNvSpPr/>
          <p:nvPr/>
        </p:nvSpPr>
        <p:spPr>
          <a:xfrm flipV="1">
            <a:off x="9521327" y="4166962"/>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 name="Freeform 109"/>
          <p:cNvSpPr/>
          <p:nvPr/>
        </p:nvSpPr>
        <p:spPr>
          <a:xfrm flipV="1">
            <a:off x="9493231" y="4987131"/>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10" name="Picture 1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11" name="Freeform 111"/>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 name="Freeform 112"/>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3" name="Freeform 113"/>
          <p:cNvSpPr/>
          <p:nvPr/>
        </p:nvSpPr>
        <p:spPr>
          <a:xfrm flipV="1">
            <a:off x="8793372" y="5235716"/>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14" name="Picture 1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2"/>
            <a:ext cx="106420" cy="147389"/>
          </a:xfrm>
          <a:prstGeom prst="rect">
            <a:avLst/>
          </a:prstGeom>
          <a:noFill/>
        </p:spPr>
      </p:pic>
      <p:pic>
        <p:nvPicPr>
          <p:cNvPr id="115" name="Picture 1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16" name="Freeform 116"/>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7" name="Freeform 117"/>
          <p:cNvSpPr/>
          <p:nvPr/>
        </p:nvSpPr>
        <p:spPr>
          <a:xfrm flipV="1">
            <a:off x="9440235" y="6144947"/>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8" name="Freeform 118"/>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9" name="Freeform 119"/>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0" name="Freeform 120"/>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1" name="Freeform 121"/>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2" name="Freeform 122"/>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23" name="Picture 1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124" name="Picture 12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125" name="Freeform 125"/>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6" name="Freeform 126"/>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7" name="Freeform 127"/>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8" name="Freeform 128"/>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9" name="Freeform 129"/>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30" name="Picture 1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131" name="Freeform 131"/>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2" name="Freeform 132"/>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3" name="Freeform 133"/>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34" name="Picture 1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135" name="Freeform 135"/>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36" name="Picture 13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137" name="Freeform 137"/>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8" name="Freeform 138"/>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9" name="Freeform 139"/>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0" name="Freeform 140"/>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1" name="Freeform 141"/>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2" name="Freeform 142"/>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43" name="Picture 14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144" name="Freeform 144"/>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45" name="Picture 14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146" name="Freeform 146"/>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7" name="Freeform 147"/>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8" name="Freeform 148"/>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9" name="Freeform 149"/>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0" name="Freeform 150"/>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1" name="Freeform 151"/>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2" name="Freeform 152"/>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53" name="Picture 15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154" name="Picture 15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155" name="Freeform 155"/>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6" name="Freeform 156"/>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7" name="Freeform 157"/>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8" name="Freeform 158"/>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59" name="Picture 15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160" name="Freeform 160"/>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1" name="Freeform 161"/>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2" name="Freeform 162"/>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63" name="Picture 16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164" name="Freeform 164"/>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5" name="Freeform 165"/>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6" name="Freeform 166"/>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67" name="Picture 16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168" name="Freeform 168"/>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69" name="Picture 1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170" name="Freeform 170"/>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1" name="Freeform 171"/>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2" name="Freeform 172"/>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73" name="Picture 17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174" name="Freeform 174"/>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75" name="Picture 17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2" name="Tekstiruutu 1">
            <a:extLst>
              <a:ext uri="{FF2B5EF4-FFF2-40B4-BE49-F238E27FC236}">
                <a16:creationId xmlns:a16="http://schemas.microsoft.com/office/drawing/2014/main" id="{8288F42B-DC49-0A8C-A716-84FE43020BB9}"/>
              </a:ext>
            </a:extLst>
          </p:cNvPr>
          <p:cNvSpPr txBox="1"/>
          <p:nvPr/>
        </p:nvSpPr>
        <p:spPr>
          <a:xfrm>
            <a:off x="1228957" y="2045881"/>
            <a:ext cx="8165887" cy="2800767"/>
          </a:xfrm>
          <a:prstGeom prst="rect">
            <a:avLst/>
          </a:prstGeom>
          <a:noFill/>
        </p:spPr>
        <p:txBody>
          <a:bodyPr wrap="square" rtlCol="0">
            <a:spAutoFit/>
          </a:bodyPr>
          <a:lstStyle/>
          <a:p>
            <a:pPr rtl="0" fontAlgn="base">
              <a:spcBef>
                <a:spcPts val="0"/>
              </a:spcBef>
              <a:spcAft>
                <a:spcPts val="0"/>
              </a:spcAft>
            </a:pPr>
            <a:r>
              <a:rPr lang="fi-FI" sz="4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STE Analytics &amp; </a:t>
            </a:r>
            <a:r>
              <a:rPr lang="fi-FI" sz="4400" b="1"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Synesis</a:t>
            </a:r>
            <a:r>
              <a:rPr lang="fi-FI" sz="4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Oy </a:t>
            </a:r>
            <a:br>
              <a:rPr lang="fi-FI" sz="4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br>
            <a:endParaRPr lang="fi-FI" sz="4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rtl="0" fontAlgn="base">
              <a:spcBef>
                <a:spcPts val="0"/>
              </a:spcBef>
              <a:spcAft>
                <a:spcPts val="0"/>
              </a:spcAft>
            </a:pPr>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Hankeportfolion </a:t>
            </a:r>
          </a:p>
          <a:p>
            <a:pPr rtl="0" fontAlgn="base">
              <a:spcBef>
                <a:spcPts val="0"/>
              </a:spcBef>
              <a:spcAft>
                <a:spcPts val="0"/>
              </a:spcAft>
            </a:pPr>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kehittävä arviointi</a:t>
            </a:r>
            <a:endParaRPr lang="fi-FI" sz="4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Freeform 625"/>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26" name="Freeform 626"/>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27" name="Freeform 627"/>
          <p:cNvSpPr/>
          <p:nvPr/>
        </p:nvSpPr>
        <p:spPr>
          <a:xfrm flipV="1">
            <a:off x="231453" y="6828797"/>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28" name="Picture 6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6"/>
            <a:ext cx="117543" cy="187299"/>
          </a:xfrm>
          <a:prstGeom prst="rect">
            <a:avLst/>
          </a:prstGeom>
          <a:noFill/>
        </p:spPr>
      </p:pic>
      <p:pic>
        <p:nvPicPr>
          <p:cNvPr id="629" name="Picture 6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630" name="Freeform 630"/>
          <p:cNvSpPr/>
          <p:nvPr/>
        </p:nvSpPr>
        <p:spPr>
          <a:xfrm flipV="1">
            <a:off x="281944" y="6523406"/>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31" name="Freeform 631"/>
          <p:cNvSpPr/>
          <p:nvPr/>
        </p:nvSpPr>
        <p:spPr>
          <a:xfrm flipV="1">
            <a:off x="582056" y="7116872"/>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32" name="Freeform 632"/>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33" name="Picture 6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9"/>
            <a:ext cx="143408" cy="28401"/>
          </a:xfrm>
          <a:prstGeom prst="rect">
            <a:avLst/>
          </a:prstGeom>
          <a:noFill/>
        </p:spPr>
      </p:pic>
      <p:sp>
        <p:nvSpPr>
          <p:cNvPr id="634" name="Freeform 634"/>
          <p:cNvSpPr/>
          <p:nvPr/>
        </p:nvSpPr>
        <p:spPr>
          <a:xfrm flipV="1">
            <a:off x="1178368" y="5928862"/>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35" name="Freeform 635"/>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36" name="Freeform 636"/>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37" name="Freeform 637"/>
          <p:cNvSpPr/>
          <p:nvPr/>
        </p:nvSpPr>
        <p:spPr>
          <a:xfrm flipV="1">
            <a:off x="558963" y="5844788"/>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38" name="Picture 63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4"/>
            <a:ext cx="111040" cy="159558"/>
          </a:xfrm>
          <a:prstGeom prst="rect">
            <a:avLst/>
          </a:prstGeom>
          <a:noFill/>
        </p:spPr>
      </p:pic>
      <p:sp>
        <p:nvSpPr>
          <p:cNvPr id="639" name="Freeform 639"/>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0" name="Freeform 640"/>
          <p:cNvSpPr/>
          <p:nvPr/>
        </p:nvSpPr>
        <p:spPr>
          <a:xfrm flipV="1">
            <a:off x="1648941" y="6895312"/>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1" name="Freeform 641"/>
          <p:cNvSpPr/>
          <p:nvPr/>
        </p:nvSpPr>
        <p:spPr>
          <a:xfrm flipV="1">
            <a:off x="405745" y="500642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42" name="Picture 6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8"/>
            <a:ext cx="107991" cy="157801"/>
          </a:xfrm>
          <a:prstGeom prst="rect">
            <a:avLst/>
          </a:prstGeom>
          <a:noFill/>
        </p:spPr>
      </p:pic>
      <p:sp>
        <p:nvSpPr>
          <p:cNvPr id="643" name="Freeform 643"/>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4" name="Freeform 644"/>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5" name="Freeform 645"/>
          <p:cNvSpPr/>
          <p:nvPr/>
        </p:nvSpPr>
        <p:spPr>
          <a:xfrm flipV="1">
            <a:off x="412125" y="6461418"/>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6" name="Freeform 646"/>
          <p:cNvSpPr/>
          <p:nvPr/>
        </p:nvSpPr>
        <p:spPr>
          <a:xfrm flipV="1">
            <a:off x="1238706" y="6934342"/>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7" name="Freeform 647"/>
          <p:cNvSpPr/>
          <p:nvPr/>
        </p:nvSpPr>
        <p:spPr>
          <a:xfrm flipV="1">
            <a:off x="899727" y="5594697"/>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8" name="Freeform 648"/>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49" name="Freeform 649"/>
          <p:cNvSpPr/>
          <p:nvPr/>
        </p:nvSpPr>
        <p:spPr>
          <a:xfrm flipV="1">
            <a:off x="778177" y="5188978"/>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0" name="Freeform 650"/>
          <p:cNvSpPr/>
          <p:nvPr/>
        </p:nvSpPr>
        <p:spPr>
          <a:xfrm flipV="1">
            <a:off x="1058002" y="6254096"/>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1" name="Freeform 651"/>
          <p:cNvSpPr/>
          <p:nvPr/>
        </p:nvSpPr>
        <p:spPr>
          <a:xfrm flipV="1">
            <a:off x="283517" y="6447438"/>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2" name="Freeform 652"/>
          <p:cNvSpPr/>
          <p:nvPr/>
        </p:nvSpPr>
        <p:spPr>
          <a:xfrm flipV="1">
            <a:off x="41443" y="6787756"/>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3" name="Freeform 653"/>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54" name="Picture 65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70"/>
            <a:ext cx="16325" cy="144238"/>
          </a:xfrm>
          <a:prstGeom prst="rect">
            <a:avLst/>
          </a:prstGeom>
          <a:noFill/>
        </p:spPr>
      </p:pic>
      <p:sp>
        <p:nvSpPr>
          <p:cNvPr id="655" name="Freeform 655"/>
          <p:cNvSpPr/>
          <p:nvPr/>
        </p:nvSpPr>
        <p:spPr>
          <a:xfrm flipV="1">
            <a:off x="292081" y="6081473"/>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6" name="Freeform 656"/>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7" name="Freeform 657"/>
          <p:cNvSpPr/>
          <p:nvPr/>
        </p:nvSpPr>
        <p:spPr>
          <a:xfrm flipV="1">
            <a:off x="563126" y="6324751"/>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8" name="Freeform 658"/>
          <p:cNvSpPr/>
          <p:nvPr/>
        </p:nvSpPr>
        <p:spPr>
          <a:xfrm flipV="1">
            <a:off x="1330190" y="6629897"/>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59" name="Freeform 659"/>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60" name="Picture 6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61" name="Freeform 661"/>
          <p:cNvSpPr/>
          <p:nvPr/>
        </p:nvSpPr>
        <p:spPr>
          <a:xfrm flipV="1">
            <a:off x="1704876" y="6537454"/>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62" name="Freeform 662"/>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63" name="Freeform 663"/>
          <p:cNvSpPr/>
          <p:nvPr/>
        </p:nvSpPr>
        <p:spPr>
          <a:xfrm flipV="1">
            <a:off x="190918" y="525949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64" name="Freeform 664"/>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65" name="Freeform 665"/>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66" name="Freeform 666"/>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67" name="Freeform 667"/>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68" name="Picture 66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69" name="Freeform 669"/>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70" name="Picture 67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71" name="Freeform 671"/>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72" name="Freeform 672"/>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73" name="Freeform 673"/>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74" name="Picture 67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75" name="Picture 67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76" name="Freeform 676"/>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77" name="Freeform 677"/>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78" name="Freeform 678"/>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79" name="Freeform 679"/>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80" name="Freeform 680"/>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0AAC879-C8E5-C9C0-10D0-9AAAC8FB47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825" y="308392"/>
            <a:ext cx="2536477" cy="2536477"/>
          </a:xfrm>
          <a:prstGeom prst="rect">
            <a:avLst/>
          </a:prstGeom>
        </p:spPr>
      </p:pic>
      <p:pic>
        <p:nvPicPr>
          <p:cNvPr id="10" name="Graphic 9" descr="Chat with solid fill">
            <a:extLst>
              <a:ext uri="{FF2B5EF4-FFF2-40B4-BE49-F238E27FC236}">
                <a16:creationId xmlns:a16="http://schemas.microsoft.com/office/drawing/2014/main" id="{BC797AC7-5F58-C4D1-F958-FA4A69384C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18799" y="3594513"/>
            <a:ext cx="914400" cy="914400"/>
          </a:xfrm>
          <a:prstGeom prst="rect">
            <a:avLst/>
          </a:prstGeom>
        </p:spPr>
      </p:pic>
      <p:pic>
        <p:nvPicPr>
          <p:cNvPr id="12" name="Graphic 11" descr="Circles with arrows with solid fill">
            <a:extLst>
              <a:ext uri="{FF2B5EF4-FFF2-40B4-BE49-F238E27FC236}">
                <a16:creationId xmlns:a16="http://schemas.microsoft.com/office/drawing/2014/main" id="{EE2B2B64-0E0F-072B-67F6-ADD31247867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27474" y="5037903"/>
            <a:ext cx="914400" cy="914400"/>
          </a:xfrm>
          <a:prstGeom prst="rect">
            <a:avLst/>
          </a:prstGeom>
        </p:spPr>
      </p:pic>
      <p:pic>
        <p:nvPicPr>
          <p:cNvPr id="14" name="Graphic 13" descr="Connections with solid fill">
            <a:extLst>
              <a:ext uri="{FF2B5EF4-FFF2-40B4-BE49-F238E27FC236}">
                <a16:creationId xmlns:a16="http://schemas.microsoft.com/office/drawing/2014/main" id="{483292F5-DD7B-47CD-4B7A-EC6987B5A0F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942807" y="4598888"/>
            <a:ext cx="914400" cy="914400"/>
          </a:xfrm>
          <a:prstGeom prst="rect">
            <a:avLst/>
          </a:prstGeom>
        </p:spPr>
      </p:pic>
      <p:pic>
        <p:nvPicPr>
          <p:cNvPr id="20" name="Graphic 19" descr="Treasure Map with solid fill">
            <a:extLst>
              <a:ext uri="{FF2B5EF4-FFF2-40B4-BE49-F238E27FC236}">
                <a16:creationId xmlns:a16="http://schemas.microsoft.com/office/drawing/2014/main" id="{4F9764C7-93E8-7BF8-02EE-B51E44F24C1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378414" y="4664654"/>
            <a:ext cx="914400" cy="914400"/>
          </a:xfrm>
          <a:prstGeom prst="rect">
            <a:avLst/>
          </a:prstGeom>
        </p:spPr>
      </p:pic>
      <p:pic>
        <p:nvPicPr>
          <p:cNvPr id="22" name="Graphic 21" descr="Users with solid fill">
            <a:extLst>
              <a:ext uri="{FF2B5EF4-FFF2-40B4-BE49-F238E27FC236}">
                <a16:creationId xmlns:a16="http://schemas.microsoft.com/office/drawing/2014/main" id="{CA00A3A1-33E9-7FE9-867B-02E29F39E9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11129" y="4163550"/>
            <a:ext cx="914400" cy="914400"/>
          </a:xfrm>
          <a:prstGeom prst="rect">
            <a:avLst/>
          </a:prstGeom>
        </p:spPr>
      </p:pic>
      <p:pic>
        <p:nvPicPr>
          <p:cNvPr id="24" name="Graphic 23" descr="Storytelling with solid fill">
            <a:extLst>
              <a:ext uri="{FF2B5EF4-FFF2-40B4-BE49-F238E27FC236}">
                <a16:creationId xmlns:a16="http://schemas.microsoft.com/office/drawing/2014/main" id="{D72D1569-2DFF-0AAC-ED24-B6FB1284342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342566" y="4493999"/>
            <a:ext cx="914400" cy="914400"/>
          </a:xfrm>
          <a:prstGeom prst="rect">
            <a:avLst/>
          </a:prstGeom>
        </p:spPr>
      </p:pic>
      <p:sp>
        <p:nvSpPr>
          <p:cNvPr id="25" name="TextBox 24">
            <a:extLst>
              <a:ext uri="{FF2B5EF4-FFF2-40B4-BE49-F238E27FC236}">
                <a16:creationId xmlns:a16="http://schemas.microsoft.com/office/drawing/2014/main" id="{CF166ADA-EB3C-725D-1781-9420B577861D}"/>
              </a:ext>
            </a:extLst>
          </p:cNvPr>
          <p:cNvSpPr txBox="1"/>
          <p:nvPr/>
        </p:nvSpPr>
        <p:spPr>
          <a:xfrm>
            <a:off x="484247" y="2751444"/>
            <a:ext cx="2854419"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white"/>
                </a:solidFill>
                <a:effectLst/>
                <a:uLnTx/>
                <a:uFillTx/>
                <a:latin typeface="Calibri"/>
              </a:rPr>
              <a:t>Keräämme taustatietoa systeemistä sen toimijoiden, kirjoitettujen materiaalien ja datan avulla.</a:t>
            </a:r>
          </a:p>
        </p:txBody>
      </p:sp>
      <p:pic>
        <p:nvPicPr>
          <p:cNvPr id="27" name="Graphic 26" descr="Line arrow: Clockwise curve with solid fill">
            <a:extLst>
              <a:ext uri="{FF2B5EF4-FFF2-40B4-BE49-F238E27FC236}">
                <a16:creationId xmlns:a16="http://schemas.microsoft.com/office/drawing/2014/main" id="{E3DE10B7-D8C2-0EBE-E485-9928BBFE3A5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3302906" flipH="1">
            <a:off x="3117867" y="5367557"/>
            <a:ext cx="914400" cy="914400"/>
          </a:xfrm>
          <a:prstGeom prst="rect">
            <a:avLst/>
          </a:prstGeom>
        </p:spPr>
      </p:pic>
      <p:pic>
        <p:nvPicPr>
          <p:cNvPr id="28" name="Graphic 27" descr="Line arrow: Clockwise curve with solid fill">
            <a:extLst>
              <a:ext uri="{FF2B5EF4-FFF2-40B4-BE49-F238E27FC236}">
                <a16:creationId xmlns:a16="http://schemas.microsoft.com/office/drawing/2014/main" id="{59BFA1AD-C007-5EB1-A159-3E00794189F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3302906" flipH="1">
            <a:off x="6047116" y="5179559"/>
            <a:ext cx="914400" cy="914400"/>
          </a:xfrm>
          <a:prstGeom prst="rect">
            <a:avLst/>
          </a:prstGeom>
        </p:spPr>
      </p:pic>
      <p:sp>
        <p:nvSpPr>
          <p:cNvPr id="29" name="TextBox 28">
            <a:extLst>
              <a:ext uri="{FF2B5EF4-FFF2-40B4-BE49-F238E27FC236}">
                <a16:creationId xmlns:a16="http://schemas.microsoft.com/office/drawing/2014/main" id="{95AAA7F4-7D88-A6C5-576C-14D7B27A53C8}"/>
              </a:ext>
            </a:extLst>
          </p:cNvPr>
          <p:cNvSpPr txBox="1"/>
          <p:nvPr/>
        </p:nvSpPr>
        <p:spPr>
          <a:xfrm>
            <a:off x="3643391" y="5955871"/>
            <a:ext cx="2854419"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white"/>
                </a:solidFill>
                <a:effectLst/>
                <a:uLnTx/>
                <a:uFillTx/>
                <a:latin typeface="Calibri"/>
              </a:rPr>
              <a:t>Hahmottelemme kokonaisuuden yhteiseen kuvaan jatkuvassa vuoropuhelussa ja etsimme systeemin vipupisteitä.</a:t>
            </a:r>
          </a:p>
        </p:txBody>
      </p:sp>
      <p:sp>
        <p:nvSpPr>
          <p:cNvPr id="30" name="TextBox 29">
            <a:extLst>
              <a:ext uri="{FF2B5EF4-FFF2-40B4-BE49-F238E27FC236}">
                <a16:creationId xmlns:a16="http://schemas.microsoft.com/office/drawing/2014/main" id="{C184DF6A-0AAA-9467-9915-B9AF80E38313}"/>
              </a:ext>
            </a:extLst>
          </p:cNvPr>
          <p:cNvSpPr txBox="1"/>
          <p:nvPr/>
        </p:nvSpPr>
        <p:spPr>
          <a:xfrm>
            <a:off x="6346437" y="2706330"/>
            <a:ext cx="2854419"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white"/>
                </a:solidFill>
                <a:effectLst/>
                <a:uLnTx/>
                <a:uFillTx/>
                <a:latin typeface="Calibri"/>
              </a:rPr>
              <a:t>Tavoitteena on, että:</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white"/>
                </a:solidFill>
                <a:effectLst/>
                <a:uLnTx/>
                <a:uFillTx/>
                <a:latin typeface="Calibri"/>
              </a:rPr>
              <a:t>1. Toimijat pystyvät paremmin suuntaamaan ponnistelujaan ja hyödyntämään portfoliokokonaisuudessa jo olemassa olevaa pääomaa.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white"/>
                </a:solidFill>
                <a:effectLst/>
                <a:uLnTx/>
                <a:uFillTx/>
                <a:latin typeface="Calibri"/>
              </a:rPr>
              <a:t>2. Portfoliokokonaisuuden ohjaaminen helpottuu.</a:t>
            </a:r>
          </a:p>
        </p:txBody>
      </p:sp>
      <p:sp>
        <p:nvSpPr>
          <p:cNvPr id="33" name="TextBox 32">
            <a:extLst>
              <a:ext uri="{FF2B5EF4-FFF2-40B4-BE49-F238E27FC236}">
                <a16:creationId xmlns:a16="http://schemas.microsoft.com/office/drawing/2014/main" id="{47B5CBFD-4EAE-E365-96B5-B24A4F1BA097}"/>
              </a:ext>
            </a:extLst>
          </p:cNvPr>
          <p:cNvSpPr txBox="1"/>
          <p:nvPr/>
        </p:nvSpPr>
        <p:spPr>
          <a:xfrm>
            <a:off x="6179391" y="1507095"/>
            <a:ext cx="318851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srgbClr val="E54F24"/>
                </a:solidFill>
                <a:effectLst/>
                <a:uLnTx/>
                <a:uFillTx/>
                <a:latin typeface="Calibri"/>
              </a:rPr>
              <a:t>Muodostamme yhteistyönä visuaalisen kuvauksen ja arviointimallin HEVin hankekokonaisuudesta. </a:t>
            </a:r>
          </a:p>
        </p:txBody>
      </p:sp>
      <p:sp>
        <p:nvSpPr>
          <p:cNvPr id="35" name="Freeform 437">
            <a:extLst>
              <a:ext uri="{FF2B5EF4-FFF2-40B4-BE49-F238E27FC236}">
                <a16:creationId xmlns:a16="http://schemas.microsoft.com/office/drawing/2014/main" id="{AE09D8D6-F250-985D-7358-7EB8ACC6CE62}"/>
              </a:ext>
            </a:extLst>
          </p:cNvPr>
          <p:cNvSpPr/>
          <p:nvPr/>
        </p:nvSpPr>
        <p:spPr>
          <a:xfrm flipV="1">
            <a:off x="7355641" y="1085936"/>
            <a:ext cx="169869" cy="208848"/>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Freeform 438">
            <a:extLst>
              <a:ext uri="{FF2B5EF4-FFF2-40B4-BE49-F238E27FC236}">
                <a16:creationId xmlns:a16="http://schemas.microsoft.com/office/drawing/2014/main" id="{6228EB31-CD0B-5C5B-81BB-DFA0496D19AB}"/>
              </a:ext>
            </a:extLst>
          </p:cNvPr>
          <p:cNvSpPr/>
          <p:nvPr/>
        </p:nvSpPr>
        <p:spPr>
          <a:xfrm flipV="1">
            <a:off x="6700612" y="1018038"/>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37" name="Picture 439">
            <a:extLst>
              <a:ext uri="{FF2B5EF4-FFF2-40B4-BE49-F238E27FC236}">
                <a16:creationId xmlns:a16="http://schemas.microsoft.com/office/drawing/2014/main" id="{0843A4E3-90D5-E72E-6A29-373073A4A942}"/>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6910877" y="1"/>
            <a:ext cx="173960" cy="61176"/>
          </a:xfrm>
          <a:prstGeom prst="rect">
            <a:avLst/>
          </a:prstGeom>
          <a:noFill/>
        </p:spPr>
      </p:pic>
      <p:pic>
        <p:nvPicPr>
          <p:cNvPr id="38" name="Picture 440">
            <a:extLst>
              <a:ext uri="{FF2B5EF4-FFF2-40B4-BE49-F238E27FC236}">
                <a16:creationId xmlns:a16="http://schemas.microsoft.com/office/drawing/2014/main" id="{F679FFE4-A0F3-2E95-0E49-0309E863E45C}"/>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6497347" y="1"/>
            <a:ext cx="174974" cy="150110"/>
          </a:xfrm>
          <a:prstGeom prst="rect">
            <a:avLst/>
          </a:prstGeom>
          <a:noFill/>
        </p:spPr>
      </p:pic>
      <p:pic>
        <p:nvPicPr>
          <p:cNvPr id="39" name="Picture 441">
            <a:extLst>
              <a:ext uri="{FF2B5EF4-FFF2-40B4-BE49-F238E27FC236}">
                <a16:creationId xmlns:a16="http://schemas.microsoft.com/office/drawing/2014/main" id="{BBA12690-A5E3-C39C-9186-3BA37AE3277E}"/>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7435469" y="1"/>
            <a:ext cx="170934" cy="102719"/>
          </a:xfrm>
          <a:prstGeom prst="rect">
            <a:avLst/>
          </a:prstGeom>
          <a:noFill/>
        </p:spPr>
      </p:pic>
      <p:sp>
        <p:nvSpPr>
          <p:cNvPr id="40" name="Freeform 442">
            <a:extLst>
              <a:ext uri="{FF2B5EF4-FFF2-40B4-BE49-F238E27FC236}">
                <a16:creationId xmlns:a16="http://schemas.microsoft.com/office/drawing/2014/main" id="{0151BA8A-F8D2-2827-D1D4-87D58F62DB02}"/>
              </a:ext>
            </a:extLst>
          </p:cNvPr>
          <p:cNvSpPr/>
          <p:nvPr/>
        </p:nvSpPr>
        <p:spPr>
          <a:xfrm flipV="1">
            <a:off x="7758852" y="588241"/>
            <a:ext cx="138777" cy="172379"/>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Freeform 443">
            <a:extLst>
              <a:ext uri="{FF2B5EF4-FFF2-40B4-BE49-F238E27FC236}">
                <a16:creationId xmlns:a16="http://schemas.microsoft.com/office/drawing/2014/main" id="{2EC9B1C3-8408-DB24-983F-29EA8BFDCE62}"/>
              </a:ext>
            </a:extLst>
          </p:cNvPr>
          <p:cNvSpPr/>
          <p:nvPr/>
        </p:nvSpPr>
        <p:spPr>
          <a:xfrm flipV="1">
            <a:off x="7188914" y="274409"/>
            <a:ext cx="172219" cy="174217"/>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Freeform 444">
            <a:extLst>
              <a:ext uri="{FF2B5EF4-FFF2-40B4-BE49-F238E27FC236}">
                <a16:creationId xmlns:a16="http://schemas.microsoft.com/office/drawing/2014/main" id="{7F62C275-0CB3-E4C9-B3A2-492EA4D0ABA8}"/>
              </a:ext>
            </a:extLst>
          </p:cNvPr>
          <p:cNvSpPr/>
          <p:nvPr/>
        </p:nvSpPr>
        <p:spPr>
          <a:xfrm flipV="1">
            <a:off x="7798365" y="215061"/>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Freeform 445">
            <a:extLst>
              <a:ext uri="{FF2B5EF4-FFF2-40B4-BE49-F238E27FC236}">
                <a16:creationId xmlns:a16="http://schemas.microsoft.com/office/drawing/2014/main" id="{B845C9BA-EBCF-D548-A4CB-476D95CF990F}"/>
              </a:ext>
            </a:extLst>
          </p:cNvPr>
          <p:cNvSpPr/>
          <p:nvPr/>
        </p:nvSpPr>
        <p:spPr>
          <a:xfrm flipV="1">
            <a:off x="6621052" y="364565"/>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Freeform 446">
            <a:extLst>
              <a:ext uri="{FF2B5EF4-FFF2-40B4-BE49-F238E27FC236}">
                <a16:creationId xmlns:a16="http://schemas.microsoft.com/office/drawing/2014/main" id="{87B5FE5A-07A6-F885-FC38-66C49B8B1B8F}"/>
              </a:ext>
            </a:extLst>
          </p:cNvPr>
          <p:cNvSpPr/>
          <p:nvPr/>
        </p:nvSpPr>
        <p:spPr>
          <a:xfrm flipV="1">
            <a:off x="7288735" y="774905"/>
            <a:ext cx="144796" cy="16123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Freeform 447">
            <a:extLst>
              <a:ext uri="{FF2B5EF4-FFF2-40B4-BE49-F238E27FC236}">
                <a16:creationId xmlns:a16="http://schemas.microsoft.com/office/drawing/2014/main" id="{B4C63155-CDD6-F1E1-BC2F-DF3FBB466230}"/>
              </a:ext>
            </a:extLst>
          </p:cNvPr>
          <p:cNvSpPr/>
          <p:nvPr/>
        </p:nvSpPr>
        <p:spPr>
          <a:xfrm flipV="1">
            <a:off x="8202024" y="19574"/>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Freeform 448">
            <a:extLst>
              <a:ext uri="{FF2B5EF4-FFF2-40B4-BE49-F238E27FC236}">
                <a16:creationId xmlns:a16="http://schemas.microsoft.com/office/drawing/2014/main" id="{56144393-4A86-1A8F-A975-826A2534699C}"/>
              </a:ext>
            </a:extLst>
          </p:cNvPr>
          <p:cNvSpPr/>
          <p:nvPr/>
        </p:nvSpPr>
        <p:spPr>
          <a:xfrm flipV="1">
            <a:off x="8466771" y="393175"/>
            <a:ext cx="118627" cy="14981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Freeform 449">
            <a:extLst>
              <a:ext uri="{FF2B5EF4-FFF2-40B4-BE49-F238E27FC236}">
                <a16:creationId xmlns:a16="http://schemas.microsoft.com/office/drawing/2014/main" id="{75F23E8D-FB92-8669-E262-72F15201C092}"/>
              </a:ext>
            </a:extLst>
          </p:cNvPr>
          <p:cNvSpPr/>
          <p:nvPr/>
        </p:nvSpPr>
        <p:spPr>
          <a:xfrm flipV="1">
            <a:off x="6752507" y="746606"/>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Freeform 450">
            <a:extLst>
              <a:ext uri="{FF2B5EF4-FFF2-40B4-BE49-F238E27FC236}">
                <a16:creationId xmlns:a16="http://schemas.microsoft.com/office/drawing/2014/main" id="{D9BDC0F6-5FCD-CA04-26FF-674B7F5499A7}"/>
              </a:ext>
            </a:extLst>
          </p:cNvPr>
          <p:cNvSpPr/>
          <p:nvPr/>
        </p:nvSpPr>
        <p:spPr>
          <a:xfrm flipV="1">
            <a:off x="6364063" y="285501"/>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Freeform 451">
            <a:extLst>
              <a:ext uri="{FF2B5EF4-FFF2-40B4-BE49-F238E27FC236}">
                <a16:creationId xmlns:a16="http://schemas.microsoft.com/office/drawing/2014/main" id="{8E74BC98-F50B-8D0D-DD62-94BB05897748}"/>
              </a:ext>
            </a:extLst>
          </p:cNvPr>
          <p:cNvSpPr/>
          <p:nvPr/>
        </p:nvSpPr>
        <p:spPr>
          <a:xfrm flipV="1">
            <a:off x="8865251" y="-6499"/>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Freeform 452">
            <a:extLst>
              <a:ext uri="{FF2B5EF4-FFF2-40B4-BE49-F238E27FC236}">
                <a16:creationId xmlns:a16="http://schemas.microsoft.com/office/drawing/2014/main" id="{FB81EA9C-F312-289D-D601-028424B3CC5F}"/>
              </a:ext>
            </a:extLst>
          </p:cNvPr>
          <p:cNvSpPr/>
          <p:nvPr/>
        </p:nvSpPr>
        <p:spPr>
          <a:xfrm flipV="1">
            <a:off x="8455015" y="32531"/>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Freeform 453">
            <a:extLst>
              <a:ext uri="{FF2B5EF4-FFF2-40B4-BE49-F238E27FC236}">
                <a16:creationId xmlns:a16="http://schemas.microsoft.com/office/drawing/2014/main" id="{4CF34EB9-4EC2-6CD4-97DF-997AB7E4875F}"/>
              </a:ext>
            </a:extLst>
          </p:cNvPr>
          <p:cNvSpPr/>
          <p:nvPr/>
        </p:nvSpPr>
        <p:spPr>
          <a:xfrm flipV="1">
            <a:off x="8083021" y="434107"/>
            <a:ext cx="110017" cy="152375"/>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Freeform 454">
            <a:extLst>
              <a:ext uri="{FF2B5EF4-FFF2-40B4-BE49-F238E27FC236}">
                <a16:creationId xmlns:a16="http://schemas.microsoft.com/office/drawing/2014/main" id="{A0DFB3BE-32CA-E986-AD25-0E6F55A6A127}"/>
              </a:ext>
            </a:extLst>
          </p:cNvPr>
          <p:cNvSpPr/>
          <p:nvPr/>
        </p:nvSpPr>
        <p:spPr>
          <a:xfrm flipV="1">
            <a:off x="6409850" y="576813"/>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Freeform 455">
            <a:extLst>
              <a:ext uri="{FF2B5EF4-FFF2-40B4-BE49-F238E27FC236}">
                <a16:creationId xmlns:a16="http://schemas.microsoft.com/office/drawing/2014/main" id="{42D89966-7CBD-3DD1-9D6C-4E0DE623932D}"/>
              </a:ext>
            </a:extLst>
          </p:cNvPr>
          <p:cNvSpPr/>
          <p:nvPr/>
        </p:nvSpPr>
        <p:spPr>
          <a:xfrm flipV="1">
            <a:off x="5964719" y="388882"/>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Freeform 456">
            <a:extLst>
              <a:ext uri="{FF2B5EF4-FFF2-40B4-BE49-F238E27FC236}">
                <a16:creationId xmlns:a16="http://schemas.microsoft.com/office/drawing/2014/main" id="{A506F45A-CD7C-BCA6-77C4-C02CD061A68E}"/>
              </a:ext>
            </a:extLst>
          </p:cNvPr>
          <p:cNvSpPr/>
          <p:nvPr/>
        </p:nvSpPr>
        <p:spPr>
          <a:xfrm flipV="1">
            <a:off x="6948405" y="223685"/>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55" name="Picture 457">
            <a:extLst>
              <a:ext uri="{FF2B5EF4-FFF2-40B4-BE49-F238E27FC236}">
                <a16:creationId xmlns:a16="http://schemas.microsoft.com/office/drawing/2014/main" id="{394E4BF5-B447-B38C-CAF6-1362F7EFF9CB}"/>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7245277" y="1"/>
            <a:ext cx="140294" cy="15494"/>
          </a:xfrm>
          <a:prstGeom prst="rect">
            <a:avLst/>
          </a:prstGeom>
          <a:noFill/>
        </p:spPr>
      </p:pic>
      <p:sp>
        <p:nvSpPr>
          <p:cNvPr id="56" name="Freeform 458">
            <a:extLst>
              <a:ext uri="{FF2B5EF4-FFF2-40B4-BE49-F238E27FC236}">
                <a16:creationId xmlns:a16="http://schemas.microsoft.com/office/drawing/2014/main" id="{8CA3C5BD-4FC3-A2D7-9BE8-10404DF44A00}"/>
              </a:ext>
            </a:extLst>
          </p:cNvPr>
          <p:cNvSpPr/>
          <p:nvPr/>
        </p:nvSpPr>
        <p:spPr>
          <a:xfrm flipV="1">
            <a:off x="6084363" y="94533"/>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Freeform 459">
            <a:extLst>
              <a:ext uri="{FF2B5EF4-FFF2-40B4-BE49-F238E27FC236}">
                <a16:creationId xmlns:a16="http://schemas.microsoft.com/office/drawing/2014/main" id="{1DDDD82A-EB53-21D6-D0EE-E8FFBF4ED997}"/>
              </a:ext>
            </a:extLst>
          </p:cNvPr>
          <p:cNvSpPr/>
          <p:nvPr/>
        </p:nvSpPr>
        <p:spPr>
          <a:xfrm flipV="1">
            <a:off x="7504783" y="442529"/>
            <a:ext cx="97361" cy="92610"/>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Freeform 460">
            <a:extLst>
              <a:ext uri="{FF2B5EF4-FFF2-40B4-BE49-F238E27FC236}">
                <a16:creationId xmlns:a16="http://schemas.microsoft.com/office/drawing/2014/main" id="{DE602D89-F91A-AA92-7C8C-4C8DCA55BE62}"/>
              </a:ext>
            </a:extLst>
          </p:cNvPr>
          <p:cNvSpPr/>
          <p:nvPr/>
        </p:nvSpPr>
        <p:spPr>
          <a:xfrm flipV="1">
            <a:off x="9237902" y="2787692"/>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Freeform 461">
            <a:extLst>
              <a:ext uri="{FF2B5EF4-FFF2-40B4-BE49-F238E27FC236}">
                <a16:creationId xmlns:a16="http://schemas.microsoft.com/office/drawing/2014/main" id="{D90FA1AC-6A00-E9F9-42D1-541ADD5E05FB}"/>
              </a:ext>
            </a:extLst>
          </p:cNvPr>
          <p:cNvSpPr/>
          <p:nvPr/>
        </p:nvSpPr>
        <p:spPr>
          <a:xfrm flipV="1">
            <a:off x="9460696" y="1647058"/>
            <a:ext cx="156592" cy="176185"/>
          </a:xfrm>
          <a:custGeom>
            <a:avLst/>
            <a:gdLst/>
            <a:ahLst/>
            <a:cxnLst/>
            <a:rect l="0" t="0" r="0" b="0"/>
            <a:pathLst>
              <a:path w="59032" h="66418">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Freeform 465">
            <a:extLst>
              <a:ext uri="{FF2B5EF4-FFF2-40B4-BE49-F238E27FC236}">
                <a16:creationId xmlns:a16="http://schemas.microsoft.com/office/drawing/2014/main" id="{E0E5F7C1-A7A6-87C8-D4B7-D0B3EAAA1E6E}"/>
              </a:ext>
            </a:extLst>
          </p:cNvPr>
          <p:cNvSpPr/>
          <p:nvPr/>
        </p:nvSpPr>
        <p:spPr>
          <a:xfrm flipV="1">
            <a:off x="8775846" y="1249023"/>
            <a:ext cx="136246" cy="151231"/>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Freeform 466">
            <a:extLst>
              <a:ext uri="{FF2B5EF4-FFF2-40B4-BE49-F238E27FC236}">
                <a16:creationId xmlns:a16="http://schemas.microsoft.com/office/drawing/2014/main" id="{C6D63B5D-0F45-68F1-D76A-A305B7AAFA87}"/>
              </a:ext>
            </a:extLst>
          </p:cNvPr>
          <p:cNvSpPr/>
          <p:nvPr/>
        </p:nvSpPr>
        <p:spPr>
          <a:xfrm flipV="1">
            <a:off x="9261481" y="831843"/>
            <a:ext cx="132090" cy="151014"/>
          </a:xfrm>
          <a:custGeom>
            <a:avLst/>
            <a:gdLst/>
            <a:ahLst/>
            <a:cxnLst/>
            <a:rect l="0" t="0" r="0" b="0"/>
            <a:pathLst>
              <a:path w="49795" h="56929">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78" name="Freeform 468">
            <a:extLst>
              <a:ext uri="{FF2B5EF4-FFF2-40B4-BE49-F238E27FC236}">
                <a16:creationId xmlns:a16="http://schemas.microsoft.com/office/drawing/2014/main" id="{36971455-0FFD-D49F-CC3B-BD60938F6423}"/>
              </a:ext>
            </a:extLst>
          </p:cNvPr>
          <p:cNvSpPr/>
          <p:nvPr/>
        </p:nvSpPr>
        <p:spPr>
          <a:xfrm flipV="1">
            <a:off x="9418127" y="1305691"/>
            <a:ext cx="134679" cy="139851"/>
          </a:xfrm>
          <a:custGeom>
            <a:avLst/>
            <a:gdLst/>
            <a:ahLst/>
            <a:cxnLst/>
            <a:rect l="0" t="0" r="0" b="0"/>
            <a:pathLst>
              <a:path w="50771" h="52721">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Freeform 469">
            <a:extLst>
              <a:ext uri="{FF2B5EF4-FFF2-40B4-BE49-F238E27FC236}">
                <a16:creationId xmlns:a16="http://schemas.microsoft.com/office/drawing/2014/main" id="{C7A96186-089A-E175-672C-C0BB338E5936}"/>
              </a:ext>
            </a:extLst>
          </p:cNvPr>
          <p:cNvSpPr/>
          <p:nvPr/>
        </p:nvSpPr>
        <p:spPr>
          <a:xfrm flipV="1">
            <a:off x="9158342" y="2134219"/>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Freeform 470">
            <a:extLst>
              <a:ext uri="{FF2B5EF4-FFF2-40B4-BE49-F238E27FC236}">
                <a16:creationId xmlns:a16="http://schemas.microsoft.com/office/drawing/2014/main" id="{81DD59C1-87D7-CF09-9D7E-51E1A8A18A00}"/>
              </a:ext>
            </a:extLst>
          </p:cNvPr>
          <p:cNvSpPr/>
          <p:nvPr/>
        </p:nvSpPr>
        <p:spPr>
          <a:xfrm flipV="1">
            <a:off x="8398705" y="725893"/>
            <a:ext cx="134334" cy="143196"/>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Freeform 471">
            <a:extLst>
              <a:ext uri="{FF2B5EF4-FFF2-40B4-BE49-F238E27FC236}">
                <a16:creationId xmlns:a16="http://schemas.microsoft.com/office/drawing/2014/main" id="{63731A15-1338-04EE-2137-4A7DAB1F5570}"/>
              </a:ext>
            </a:extLst>
          </p:cNvPr>
          <p:cNvSpPr/>
          <p:nvPr/>
        </p:nvSpPr>
        <p:spPr>
          <a:xfrm flipV="1">
            <a:off x="8271883" y="1287722"/>
            <a:ext cx="122492" cy="145735"/>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2" name="Freeform 472">
            <a:extLst>
              <a:ext uri="{FF2B5EF4-FFF2-40B4-BE49-F238E27FC236}">
                <a16:creationId xmlns:a16="http://schemas.microsoft.com/office/drawing/2014/main" id="{576FEF44-20B3-3E36-CE52-15A05EC3CA30}"/>
              </a:ext>
            </a:extLst>
          </p:cNvPr>
          <p:cNvSpPr/>
          <p:nvPr/>
        </p:nvSpPr>
        <p:spPr>
          <a:xfrm flipV="1">
            <a:off x="9240178" y="1189248"/>
            <a:ext cx="124039" cy="136878"/>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3" name="Freeform 473">
            <a:extLst>
              <a:ext uri="{FF2B5EF4-FFF2-40B4-BE49-F238E27FC236}">
                <a16:creationId xmlns:a16="http://schemas.microsoft.com/office/drawing/2014/main" id="{155EA9A2-BC12-63D7-9178-EA8E12F2AD78}"/>
              </a:ext>
            </a:extLst>
          </p:cNvPr>
          <p:cNvSpPr/>
          <p:nvPr/>
        </p:nvSpPr>
        <p:spPr>
          <a:xfrm flipV="1">
            <a:off x="9289797" y="2516260"/>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Freeform 474">
            <a:extLst>
              <a:ext uri="{FF2B5EF4-FFF2-40B4-BE49-F238E27FC236}">
                <a16:creationId xmlns:a16="http://schemas.microsoft.com/office/drawing/2014/main" id="{3326E647-A08F-3F8B-1A6D-0348947BFE20}"/>
              </a:ext>
            </a:extLst>
          </p:cNvPr>
          <p:cNvSpPr/>
          <p:nvPr/>
        </p:nvSpPr>
        <p:spPr>
          <a:xfrm flipV="1">
            <a:off x="8638017" y="229856"/>
            <a:ext cx="124646" cy="13656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6" name="Freeform 476">
            <a:extLst>
              <a:ext uri="{FF2B5EF4-FFF2-40B4-BE49-F238E27FC236}">
                <a16:creationId xmlns:a16="http://schemas.microsoft.com/office/drawing/2014/main" id="{C662BCEB-FF54-9EEA-82F7-C30A6B608501}"/>
              </a:ext>
            </a:extLst>
          </p:cNvPr>
          <p:cNvSpPr/>
          <p:nvPr/>
        </p:nvSpPr>
        <p:spPr>
          <a:xfrm flipV="1">
            <a:off x="9297435" y="227188"/>
            <a:ext cx="125532" cy="130848"/>
          </a:xfrm>
          <a:custGeom>
            <a:avLst/>
            <a:gdLst/>
            <a:ahLst/>
            <a:cxnLst/>
            <a:rect l="0" t="0" r="0" b="0"/>
            <a:pathLst>
              <a:path w="47323" h="49327">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87" name="Freeform 477">
            <a:extLst>
              <a:ext uri="{FF2B5EF4-FFF2-40B4-BE49-F238E27FC236}">
                <a16:creationId xmlns:a16="http://schemas.microsoft.com/office/drawing/2014/main" id="{BC4B56A6-F3F5-0A7B-300C-2A672C27FFDA}"/>
              </a:ext>
            </a:extLst>
          </p:cNvPr>
          <p:cNvSpPr/>
          <p:nvPr/>
        </p:nvSpPr>
        <p:spPr>
          <a:xfrm flipV="1">
            <a:off x="8676339" y="669444"/>
            <a:ext cx="120723" cy="1308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590" name="Picture 480">
            <a:extLst>
              <a:ext uri="{FF2B5EF4-FFF2-40B4-BE49-F238E27FC236}">
                <a16:creationId xmlns:a16="http://schemas.microsoft.com/office/drawing/2014/main" id="{82B34B4F-F4BF-5C77-5B71-6D66A6DFCABA}"/>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8470534" y="1"/>
            <a:ext cx="137981" cy="118363"/>
          </a:xfrm>
          <a:prstGeom prst="rect">
            <a:avLst/>
          </a:prstGeom>
          <a:noFill/>
        </p:spPr>
      </p:pic>
      <p:sp>
        <p:nvSpPr>
          <p:cNvPr id="591" name="Freeform 481">
            <a:extLst>
              <a:ext uri="{FF2B5EF4-FFF2-40B4-BE49-F238E27FC236}">
                <a16:creationId xmlns:a16="http://schemas.microsoft.com/office/drawing/2014/main" id="{71CFE93C-5473-FC1C-704C-F2D59D1AC30E}"/>
              </a:ext>
            </a:extLst>
          </p:cNvPr>
          <p:cNvSpPr/>
          <p:nvPr/>
        </p:nvSpPr>
        <p:spPr>
          <a:xfrm flipV="1">
            <a:off x="8971637" y="335168"/>
            <a:ext cx="118739" cy="131936"/>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Freeform 482">
            <a:extLst>
              <a:ext uri="{FF2B5EF4-FFF2-40B4-BE49-F238E27FC236}">
                <a16:creationId xmlns:a16="http://schemas.microsoft.com/office/drawing/2014/main" id="{C3146532-2D25-1735-2CBF-4B12F74DF96B}"/>
              </a:ext>
            </a:extLst>
          </p:cNvPr>
          <p:cNvSpPr/>
          <p:nvPr/>
        </p:nvSpPr>
        <p:spPr>
          <a:xfrm flipV="1">
            <a:off x="9567900" y="162610"/>
            <a:ext cx="136809" cy="131973"/>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Freeform 484">
            <a:extLst>
              <a:ext uri="{FF2B5EF4-FFF2-40B4-BE49-F238E27FC236}">
                <a16:creationId xmlns:a16="http://schemas.microsoft.com/office/drawing/2014/main" id="{00032A1E-5752-2B35-AE86-BF7399D3989F}"/>
              </a:ext>
            </a:extLst>
          </p:cNvPr>
          <p:cNvSpPr/>
          <p:nvPr/>
        </p:nvSpPr>
        <p:spPr>
          <a:xfrm flipV="1">
            <a:off x="8200925" y="193353"/>
            <a:ext cx="111744" cy="126686"/>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595" name="Picture 485">
            <a:extLst>
              <a:ext uri="{FF2B5EF4-FFF2-40B4-BE49-F238E27FC236}">
                <a16:creationId xmlns:a16="http://schemas.microsoft.com/office/drawing/2014/main" id="{B4318E8B-7380-15AD-B314-AFED2369C65B}"/>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9744288" y="407833"/>
            <a:ext cx="9311" cy="25400"/>
          </a:xfrm>
          <a:prstGeom prst="rect">
            <a:avLst/>
          </a:prstGeom>
          <a:noFill/>
        </p:spPr>
      </p:pic>
      <p:sp>
        <p:nvSpPr>
          <p:cNvPr id="596" name="Freeform 486">
            <a:extLst>
              <a:ext uri="{FF2B5EF4-FFF2-40B4-BE49-F238E27FC236}">
                <a16:creationId xmlns:a16="http://schemas.microsoft.com/office/drawing/2014/main" id="{806CCA88-4EDC-E485-4393-5C5E75837CD7}"/>
              </a:ext>
            </a:extLst>
          </p:cNvPr>
          <p:cNvSpPr/>
          <p:nvPr/>
        </p:nvSpPr>
        <p:spPr>
          <a:xfrm flipV="1">
            <a:off x="9325532" y="521904"/>
            <a:ext cx="117516" cy="126132"/>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Freeform 487">
            <a:extLst>
              <a:ext uri="{FF2B5EF4-FFF2-40B4-BE49-F238E27FC236}">
                <a16:creationId xmlns:a16="http://schemas.microsoft.com/office/drawing/2014/main" id="{48E37A59-1AFA-D5F1-DC73-1D0FD29306E6}"/>
              </a:ext>
            </a:extLst>
          </p:cNvPr>
          <p:cNvSpPr/>
          <p:nvPr/>
        </p:nvSpPr>
        <p:spPr>
          <a:xfrm flipV="1">
            <a:off x="9010844" y="635170"/>
            <a:ext cx="111523" cy="118919"/>
          </a:xfrm>
          <a:custGeom>
            <a:avLst/>
            <a:gdLst/>
            <a:ahLst/>
            <a:cxnLst/>
            <a:rect l="0" t="0" r="0" b="0"/>
            <a:pathLst>
              <a:path w="42042" h="4483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98" name="Freeform 488">
            <a:extLst>
              <a:ext uri="{FF2B5EF4-FFF2-40B4-BE49-F238E27FC236}">
                <a16:creationId xmlns:a16="http://schemas.microsoft.com/office/drawing/2014/main" id="{F9A645DD-72C6-5143-6161-48AEAC3C78F0}"/>
              </a:ext>
            </a:extLst>
          </p:cNvPr>
          <p:cNvSpPr/>
          <p:nvPr/>
        </p:nvSpPr>
        <p:spPr>
          <a:xfrm flipV="1">
            <a:off x="7954160" y="925957"/>
            <a:ext cx="113733" cy="127081"/>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599" name="Freeform 489">
            <a:extLst>
              <a:ext uri="{FF2B5EF4-FFF2-40B4-BE49-F238E27FC236}">
                <a16:creationId xmlns:a16="http://schemas.microsoft.com/office/drawing/2014/main" id="{BB369E6B-8828-C6A1-00C2-FE0B24445A5D}"/>
              </a:ext>
            </a:extLst>
          </p:cNvPr>
          <p:cNvSpPr/>
          <p:nvPr/>
        </p:nvSpPr>
        <p:spPr>
          <a:xfrm flipV="1">
            <a:off x="8848302" y="927839"/>
            <a:ext cx="112229" cy="126225"/>
          </a:xfrm>
          <a:custGeom>
            <a:avLst/>
            <a:gdLst/>
            <a:ahLst/>
            <a:cxnLst/>
            <a:rect l="0" t="0" r="0" b="0"/>
            <a:pathLst>
              <a:path w="42308" h="47584">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Freeform 492">
            <a:extLst>
              <a:ext uri="{FF2B5EF4-FFF2-40B4-BE49-F238E27FC236}">
                <a16:creationId xmlns:a16="http://schemas.microsoft.com/office/drawing/2014/main" id="{70AA2F86-ED6F-9860-0DD9-3A606ECFC0BA}"/>
              </a:ext>
            </a:extLst>
          </p:cNvPr>
          <p:cNvSpPr/>
          <p:nvPr/>
        </p:nvSpPr>
        <p:spPr>
          <a:xfrm flipV="1">
            <a:off x="9485694" y="1993339"/>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Freeform 493">
            <a:extLst>
              <a:ext uri="{FF2B5EF4-FFF2-40B4-BE49-F238E27FC236}">
                <a16:creationId xmlns:a16="http://schemas.microsoft.com/office/drawing/2014/main" id="{C424F0AE-2801-1F7C-6749-62F6BA054724}"/>
              </a:ext>
            </a:extLst>
          </p:cNvPr>
          <p:cNvSpPr/>
          <p:nvPr/>
        </p:nvSpPr>
        <p:spPr>
          <a:xfrm flipV="1">
            <a:off x="9430722" y="782151"/>
            <a:ext cx="109616" cy="122649"/>
          </a:xfrm>
          <a:custGeom>
            <a:avLst/>
            <a:gdLst/>
            <a:ahLst/>
            <a:cxnLst/>
            <a:rect l="0" t="0" r="0" b="0"/>
            <a:pathLst>
              <a:path w="41323"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05" name="Freeform 495">
            <a:extLst>
              <a:ext uri="{FF2B5EF4-FFF2-40B4-BE49-F238E27FC236}">
                <a16:creationId xmlns:a16="http://schemas.microsoft.com/office/drawing/2014/main" id="{7D4CC823-7D43-F777-C3BA-40AC122D90F8}"/>
              </a:ext>
            </a:extLst>
          </p:cNvPr>
          <p:cNvSpPr/>
          <p:nvPr/>
        </p:nvSpPr>
        <p:spPr>
          <a:xfrm flipV="1">
            <a:off x="9651680" y="796435"/>
            <a:ext cx="105680" cy="123466"/>
          </a:xfrm>
          <a:custGeom>
            <a:avLst/>
            <a:gdLst/>
            <a:ahLst/>
            <a:cxnLst/>
            <a:rect l="0" t="0" r="0" b="0"/>
            <a:pathLst>
              <a:path w="39839" h="46544">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Freeform 496">
            <a:extLst>
              <a:ext uri="{FF2B5EF4-FFF2-40B4-BE49-F238E27FC236}">
                <a16:creationId xmlns:a16="http://schemas.microsoft.com/office/drawing/2014/main" id="{AC401116-D095-86C7-8E03-E92CBD4751C6}"/>
              </a:ext>
            </a:extLst>
          </p:cNvPr>
          <p:cNvSpPr/>
          <p:nvPr/>
        </p:nvSpPr>
        <p:spPr>
          <a:xfrm flipV="1">
            <a:off x="8505792" y="1111799"/>
            <a:ext cx="105520" cy="115372"/>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07" name="Freeform 497">
            <a:extLst>
              <a:ext uri="{FF2B5EF4-FFF2-40B4-BE49-F238E27FC236}">
                <a16:creationId xmlns:a16="http://schemas.microsoft.com/office/drawing/2014/main" id="{8F123FD2-542E-099C-076D-90EF13DEE354}"/>
              </a:ext>
            </a:extLst>
          </p:cNvPr>
          <p:cNvSpPr/>
          <p:nvPr/>
        </p:nvSpPr>
        <p:spPr>
          <a:xfrm flipV="1">
            <a:off x="9555514" y="1161239"/>
            <a:ext cx="108173" cy="115147"/>
          </a:xfrm>
          <a:custGeom>
            <a:avLst/>
            <a:gdLst/>
            <a:ahLst/>
            <a:cxnLst/>
            <a:rect l="0" t="0" r="0" b="0"/>
            <a:pathLst>
              <a:path w="40779" h="43408">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08" name="Picture 498">
            <a:extLst>
              <a:ext uri="{FF2B5EF4-FFF2-40B4-BE49-F238E27FC236}">
                <a16:creationId xmlns:a16="http://schemas.microsoft.com/office/drawing/2014/main" id="{8A548A24-E48B-9D6D-1EBF-D5082A76837C}"/>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9706368" y="1"/>
            <a:ext cx="47231" cy="16827"/>
          </a:xfrm>
          <a:prstGeom prst="rect">
            <a:avLst/>
          </a:prstGeom>
          <a:noFill/>
        </p:spPr>
      </p:pic>
      <p:sp>
        <p:nvSpPr>
          <p:cNvPr id="609" name="Freeform 499">
            <a:extLst>
              <a:ext uri="{FF2B5EF4-FFF2-40B4-BE49-F238E27FC236}">
                <a16:creationId xmlns:a16="http://schemas.microsoft.com/office/drawing/2014/main" id="{2C174854-9D3E-5291-3924-BDC902B554F2}"/>
              </a:ext>
            </a:extLst>
          </p:cNvPr>
          <p:cNvSpPr/>
          <p:nvPr/>
        </p:nvSpPr>
        <p:spPr>
          <a:xfrm flipV="1">
            <a:off x="9557947" y="1394719"/>
            <a:ext cx="82872" cy="101470"/>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Freeform 501">
            <a:extLst>
              <a:ext uri="{FF2B5EF4-FFF2-40B4-BE49-F238E27FC236}">
                <a16:creationId xmlns:a16="http://schemas.microsoft.com/office/drawing/2014/main" id="{74DC1060-A7DE-BB2E-1509-A6DA66483BC8}"/>
              </a:ext>
            </a:extLst>
          </p:cNvPr>
          <p:cNvSpPr/>
          <p:nvPr/>
        </p:nvSpPr>
        <p:spPr>
          <a:xfrm flipV="1">
            <a:off x="9560050" y="597333"/>
            <a:ext cx="73778" cy="73073"/>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613" name="Picture 612">
            <a:extLst>
              <a:ext uri="{FF2B5EF4-FFF2-40B4-BE49-F238E27FC236}">
                <a16:creationId xmlns:a16="http://schemas.microsoft.com/office/drawing/2014/main" id="{7D9D1C14-4394-F503-EFE1-634934709320}"/>
              </a:ext>
            </a:extLst>
          </p:cNvPr>
          <p:cNvPicPr>
            <a:picLocks noChangeAspect="1"/>
          </p:cNvPicPr>
          <p:nvPr/>
        </p:nvPicPr>
        <p:blipFill>
          <a:blip r:embed="rId35"/>
          <a:stretch>
            <a:fillRect/>
          </a:stretch>
        </p:blipFill>
        <p:spPr>
          <a:xfrm>
            <a:off x="2820589" y="260764"/>
            <a:ext cx="1359526" cy="2267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P spid="3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Freeform 817"/>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18" name="Freeform 818"/>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19" name="Freeform 819"/>
          <p:cNvSpPr/>
          <p:nvPr/>
        </p:nvSpPr>
        <p:spPr>
          <a:xfrm flipV="1">
            <a:off x="8994207"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0" name="Freeform 820"/>
          <p:cNvSpPr/>
          <p:nvPr/>
        </p:nvSpPr>
        <p:spPr>
          <a:xfrm flipV="1">
            <a:off x="8026178"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1" name="Freeform 821"/>
          <p:cNvSpPr/>
          <p:nvPr/>
        </p:nvSpPr>
        <p:spPr>
          <a:xfrm flipV="1">
            <a:off x="8890089"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22" name="Picture 82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86856" y="7214574"/>
            <a:ext cx="138415" cy="100626"/>
          </a:xfrm>
          <a:prstGeom prst="rect">
            <a:avLst/>
          </a:prstGeom>
          <a:noFill/>
        </p:spPr>
      </p:pic>
      <p:sp>
        <p:nvSpPr>
          <p:cNvPr id="823" name="Freeform 823"/>
          <p:cNvSpPr/>
          <p:nvPr/>
        </p:nvSpPr>
        <p:spPr>
          <a:xfrm flipV="1">
            <a:off x="7857738"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4" name="Freeform 824"/>
          <p:cNvSpPr/>
          <p:nvPr/>
        </p:nvSpPr>
        <p:spPr>
          <a:xfrm flipV="1">
            <a:off x="8063391"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5" name="Freeform 825"/>
          <p:cNvSpPr/>
          <p:nvPr/>
        </p:nvSpPr>
        <p:spPr>
          <a:xfrm flipV="1">
            <a:off x="9502412"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6" name="Freeform 826"/>
          <p:cNvSpPr/>
          <p:nvPr/>
        </p:nvSpPr>
        <p:spPr>
          <a:xfrm flipV="1">
            <a:off x="8121238"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7" name="Freeform 827"/>
          <p:cNvSpPr/>
          <p:nvPr/>
        </p:nvSpPr>
        <p:spPr>
          <a:xfrm flipV="1">
            <a:off x="8630063"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8" name="Freeform 828"/>
          <p:cNvSpPr/>
          <p:nvPr/>
        </p:nvSpPr>
        <p:spPr>
          <a:xfrm flipV="1">
            <a:off x="8096323"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29" name="Freeform 829"/>
          <p:cNvSpPr/>
          <p:nvPr/>
        </p:nvSpPr>
        <p:spPr>
          <a:xfrm flipV="1">
            <a:off x="9370744"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0" name="Freeform 830"/>
          <p:cNvSpPr/>
          <p:nvPr/>
        </p:nvSpPr>
        <p:spPr>
          <a:xfrm flipV="1">
            <a:off x="8354299"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1" name="Freeform 831"/>
          <p:cNvSpPr/>
          <p:nvPr/>
        </p:nvSpPr>
        <p:spPr>
          <a:xfrm flipV="1">
            <a:off x="7930296"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2" name="Freeform 832"/>
          <p:cNvSpPr/>
          <p:nvPr/>
        </p:nvSpPr>
        <p:spPr>
          <a:xfrm flipV="1">
            <a:off x="8350088"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3" name="Freeform 833"/>
          <p:cNvSpPr/>
          <p:nvPr/>
        </p:nvSpPr>
        <p:spPr>
          <a:xfrm flipV="1">
            <a:off x="8862486"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4" name="Freeform 834"/>
          <p:cNvSpPr/>
          <p:nvPr/>
        </p:nvSpPr>
        <p:spPr>
          <a:xfrm flipV="1">
            <a:off x="7687776"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5" name="Freeform 835"/>
          <p:cNvSpPr/>
          <p:nvPr/>
        </p:nvSpPr>
        <p:spPr>
          <a:xfrm flipV="1">
            <a:off x="9024553"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6" name="Freeform 836"/>
          <p:cNvSpPr/>
          <p:nvPr/>
        </p:nvSpPr>
        <p:spPr>
          <a:xfrm flipV="1">
            <a:off x="8654208"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37" name="Freeform 837"/>
          <p:cNvSpPr/>
          <p:nvPr/>
        </p:nvSpPr>
        <p:spPr>
          <a:xfrm flipV="1">
            <a:off x="8383781"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38" name="Picture 83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63366" y="7290245"/>
            <a:ext cx="117764" cy="24955"/>
          </a:xfrm>
          <a:prstGeom prst="rect">
            <a:avLst/>
          </a:prstGeom>
          <a:noFill/>
        </p:spPr>
      </p:pic>
      <p:pic>
        <p:nvPicPr>
          <p:cNvPr id="839" name="Picture 83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231399" y="7291864"/>
            <a:ext cx="121663" cy="23336"/>
          </a:xfrm>
          <a:prstGeom prst="rect">
            <a:avLst/>
          </a:prstGeom>
          <a:noFill/>
        </p:spPr>
      </p:pic>
      <p:sp>
        <p:nvSpPr>
          <p:cNvPr id="840" name="Freeform 840"/>
          <p:cNvSpPr/>
          <p:nvPr/>
        </p:nvSpPr>
        <p:spPr>
          <a:xfrm flipV="1">
            <a:off x="8744603"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41" name="Picture 84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678094" y="6543337"/>
            <a:ext cx="75505" cy="126425"/>
          </a:xfrm>
          <a:prstGeom prst="rect">
            <a:avLst/>
          </a:prstGeom>
          <a:noFill/>
        </p:spPr>
      </p:pic>
      <p:sp>
        <p:nvSpPr>
          <p:cNvPr id="842" name="Freeform 842"/>
          <p:cNvSpPr/>
          <p:nvPr/>
        </p:nvSpPr>
        <p:spPr>
          <a:xfrm flipV="1">
            <a:off x="8934483"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3" name="Freeform 843"/>
          <p:cNvSpPr/>
          <p:nvPr/>
        </p:nvSpPr>
        <p:spPr>
          <a:xfrm flipV="1">
            <a:off x="8611434"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4" name="Freeform 844"/>
          <p:cNvSpPr/>
          <p:nvPr/>
        </p:nvSpPr>
        <p:spPr>
          <a:xfrm flipV="1">
            <a:off x="9423994"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5" name="Freeform 845"/>
          <p:cNvSpPr/>
          <p:nvPr/>
        </p:nvSpPr>
        <p:spPr>
          <a:xfrm flipV="1">
            <a:off x="8991977"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6" name="Freeform 846"/>
          <p:cNvSpPr/>
          <p:nvPr/>
        </p:nvSpPr>
        <p:spPr>
          <a:xfrm flipV="1">
            <a:off x="9480225"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7" name="Freeform 847"/>
          <p:cNvSpPr/>
          <p:nvPr/>
        </p:nvSpPr>
        <p:spPr>
          <a:xfrm flipV="1">
            <a:off x="9186133"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8" name="Freeform 848"/>
          <p:cNvSpPr/>
          <p:nvPr/>
        </p:nvSpPr>
        <p:spPr>
          <a:xfrm flipV="1">
            <a:off x="9260990"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49" name="Freeform 849"/>
          <p:cNvSpPr/>
          <p:nvPr/>
        </p:nvSpPr>
        <p:spPr>
          <a:xfrm flipV="1">
            <a:off x="9176341"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0" name="Freeform 850"/>
          <p:cNvSpPr/>
          <p:nvPr/>
        </p:nvSpPr>
        <p:spPr>
          <a:xfrm flipV="1">
            <a:off x="8855741"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1" name="Freeform 851"/>
          <p:cNvSpPr/>
          <p:nvPr/>
        </p:nvSpPr>
        <p:spPr>
          <a:xfrm flipV="1">
            <a:off x="987628"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2" name="Freeform 852"/>
          <p:cNvSpPr/>
          <p:nvPr/>
        </p:nvSpPr>
        <p:spPr>
          <a:xfrm flipV="1">
            <a:off x="19599"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3" name="Freeform 853"/>
          <p:cNvSpPr/>
          <p:nvPr/>
        </p:nvSpPr>
        <p:spPr>
          <a:xfrm flipV="1">
            <a:off x="88351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54" name="Picture 85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80277" y="7214574"/>
            <a:ext cx="138415" cy="100626"/>
          </a:xfrm>
          <a:prstGeom prst="rect">
            <a:avLst/>
          </a:prstGeom>
          <a:noFill/>
        </p:spPr>
      </p:pic>
      <p:sp>
        <p:nvSpPr>
          <p:cNvPr id="855" name="Freeform 855"/>
          <p:cNvSpPr/>
          <p:nvPr/>
        </p:nvSpPr>
        <p:spPr>
          <a:xfrm flipV="1">
            <a:off x="202773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6" name="Freeform 856"/>
          <p:cNvSpPr/>
          <p:nvPr/>
        </p:nvSpPr>
        <p:spPr>
          <a:xfrm flipV="1">
            <a:off x="5681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7" name="Freeform 857"/>
          <p:cNvSpPr/>
          <p:nvPr/>
        </p:nvSpPr>
        <p:spPr>
          <a:xfrm flipV="1">
            <a:off x="149583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8" name="Freeform 858"/>
          <p:cNvSpPr/>
          <p:nvPr/>
        </p:nvSpPr>
        <p:spPr>
          <a:xfrm flipV="1">
            <a:off x="114659"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59" name="Freeform 859"/>
          <p:cNvSpPr/>
          <p:nvPr/>
        </p:nvSpPr>
        <p:spPr>
          <a:xfrm flipV="1">
            <a:off x="623484"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0" name="Freeform 860"/>
          <p:cNvSpPr/>
          <p:nvPr/>
        </p:nvSpPr>
        <p:spPr>
          <a:xfrm flipV="1">
            <a:off x="8974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1" name="Freeform 861"/>
          <p:cNvSpPr/>
          <p:nvPr/>
        </p:nvSpPr>
        <p:spPr>
          <a:xfrm flipV="1">
            <a:off x="136416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2" name="Freeform 862"/>
          <p:cNvSpPr/>
          <p:nvPr/>
        </p:nvSpPr>
        <p:spPr>
          <a:xfrm flipV="1">
            <a:off x="34772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63" name="Picture 86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6469724"/>
            <a:ext cx="33253" cy="140910"/>
          </a:xfrm>
          <a:prstGeom prst="rect">
            <a:avLst/>
          </a:prstGeom>
          <a:noFill/>
        </p:spPr>
      </p:pic>
      <p:sp>
        <p:nvSpPr>
          <p:cNvPr id="864" name="Freeform 864"/>
          <p:cNvSpPr/>
          <p:nvPr/>
        </p:nvSpPr>
        <p:spPr>
          <a:xfrm flipV="1">
            <a:off x="34350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5" name="Freeform 865"/>
          <p:cNvSpPr/>
          <p:nvPr/>
        </p:nvSpPr>
        <p:spPr>
          <a:xfrm flipV="1">
            <a:off x="85590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6" name="Freeform 866"/>
          <p:cNvSpPr/>
          <p:nvPr/>
        </p:nvSpPr>
        <p:spPr>
          <a:xfrm flipV="1">
            <a:off x="1017974"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7" name="Freeform 867"/>
          <p:cNvSpPr/>
          <p:nvPr/>
        </p:nvSpPr>
        <p:spPr>
          <a:xfrm flipV="1">
            <a:off x="647629"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68" name="Freeform 868"/>
          <p:cNvSpPr/>
          <p:nvPr/>
        </p:nvSpPr>
        <p:spPr>
          <a:xfrm flipV="1">
            <a:off x="377202"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69" name="Picture 86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224821" y="7291864"/>
            <a:ext cx="121664" cy="23336"/>
          </a:xfrm>
          <a:prstGeom prst="rect">
            <a:avLst/>
          </a:prstGeom>
          <a:noFill/>
        </p:spPr>
      </p:pic>
      <p:sp>
        <p:nvSpPr>
          <p:cNvPr id="870" name="Freeform 870"/>
          <p:cNvSpPr/>
          <p:nvPr/>
        </p:nvSpPr>
        <p:spPr>
          <a:xfrm flipV="1">
            <a:off x="178866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1" name="Freeform 871"/>
          <p:cNvSpPr/>
          <p:nvPr/>
        </p:nvSpPr>
        <p:spPr>
          <a:xfrm flipV="1">
            <a:off x="738024"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2" name="Freeform 872"/>
          <p:cNvSpPr/>
          <p:nvPr/>
        </p:nvSpPr>
        <p:spPr>
          <a:xfrm flipV="1">
            <a:off x="168421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3" name="Freeform 873"/>
          <p:cNvSpPr/>
          <p:nvPr/>
        </p:nvSpPr>
        <p:spPr>
          <a:xfrm flipV="1">
            <a:off x="1773702"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4" name="Freeform 874"/>
          <p:cNvSpPr/>
          <p:nvPr/>
        </p:nvSpPr>
        <p:spPr>
          <a:xfrm flipV="1">
            <a:off x="927904"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5" name="Freeform 875"/>
          <p:cNvSpPr/>
          <p:nvPr/>
        </p:nvSpPr>
        <p:spPr>
          <a:xfrm flipV="1">
            <a:off x="604856"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6" name="Freeform 876"/>
          <p:cNvSpPr/>
          <p:nvPr/>
        </p:nvSpPr>
        <p:spPr>
          <a:xfrm flipV="1">
            <a:off x="1417415"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7" name="Freeform 877"/>
          <p:cNvSpPr/>
          <p:nvPr/>
        </p:nvSpPr>
        <p:spPr>
          <a:xfrm flipV="1">
            <a:off x="985399"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8" name="Freeform 878"/>
          <p:cNvSpPr/>
          <p:nvPr/>
        </p:nvSpPr>
        <p:spPr>
          <a:xfrm flipV="1">
            <a:off x="147364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79" name="Freeform 879"/>
          <p:cNvSpPr/>
          <p:nvPr/>
        </p:nvSpPr>
        <p:spPr>
          <a:xfrm flipV="1">
            <a:off x="1179554"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0" name="Freeform 880"/>
          <p:cNvSpPr/>
          <p:nvPr/>
        </p:nvSpPr>
        <p:spPr>
          <a:xfrm flipV="1">
            <a:off x="1254411"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1" name="Freeform 881"/>
          <p:cNvSpPr/>
          <p:nvPr/>
        </p:nvSpPr>
        <p:spPr>
          <a:xfrm flipV="1">
            <a:off x="1169762"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2" name="Freeform 882"/>
          <p:cNvSpPr/>
          <p:nvPr/>
        </p:nvSpPr>
        <p:spPr>
          <a:xfrm flipV="1">
            <a:off x="849162"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3" name="Freeform 883"/>
          <p:cNvSpPr/>
          <p:nvPr/>
        </p:nvSpPr>
        <p:spPr>
          <a:xfrm flipV="1">
            <a:off x="2028878" y="6592147"/>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4" name="Freeform 884"/>
          <p:cNvSpPr/>
          <p:nvPr/>
        </p:nvSpPr>
        <p:spPr>
          <a:xfrm flipV="1">
            <a:off x="2892790" y="6622746"/>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5" name="Freeform 885"/>
          <p:cNvSpPr/>
          <p:nvPr/>
        </p:nvSpPr>
        <p:spPr>
          <a:xfrm flipV="1">
            <a:off x="2066092" y="7182995"/>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6" name="Freeform 886"/>
          <p:cNvSpPr/>
          <p:nvPr/>
        </p:nvSpPr>
        <p:spPr>
          <a:xfrm flipV="1">
            <a:off x="2123938" y="683346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7" name="Freeform 887"/>
          <p:cNvSpPr/>
          <p:nvPr/>
        </p:nvSpPr>
        <p:spPr>
          <a:xfrm flipV="1">
            <a:off x="2632764" y="7180378"/>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8" name="Freeform 888"/>
          <p:cNvSpPr/>
          <p:nvPr/>
        </p:nvSpPr>
        <p:spPr>
          <a:xfrm flipV="1">
            <a:off x="3373445" y="6877419"/>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89" name="Freeform 889"/>
          <p:cNvSpPr/>
          <p:nvPr/>
        </p:nvSpPr>
        <p:spPr>
          <a:xfrm flipV="1">
            <a:off x="2357000" y="6680455"/>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0" name="Freeform 890"/>
          <p:cNvSpPr/>
          <p:nvPr/>
        </p:nvSpPr>
        <p:spPr>
          <a:xfrm flipV="1">
            <a:off x="1932997" y="6960733"/>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891" name="Picture 89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340089" y="7260903"/>
            <a:ext cx="127035" cy="54297"/>
          </a:xfrm>
          <a:prstGeom prst="rect">
            <a:avLst/>
          </a:prstGeom>
          <a:noFill/>
        </p:spPr>
      </p:pic>
      <p:sp>
        <p:nvSpPr>
          <p:cNvPr id="892" name="Freeform 892"/>
          <p:cNvSpPr/>
          <p:nvPr/>
        </p:nvSpPr>
        <p:spPr>
          <a:xfrm flipV="1">
            <a:off x="2865187" y="7125208"/>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3" name="Freeform 893"/>
          <p:cNvSpPr/>
          <p:nvPr/>
        </p:nvSpPr>
        <p:spPr>
          <a:xfrm flipV="1">
            <a:off x="1690477" y="7151627"/>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4" name="Freeform 894"/>
          <p:cNvSpPr/>
          <p:nvPr/>
        </p:nvSpPr>
        <p:spPr>
          <a:xfrm flipV="1">
            <a:off x="3693495" y="7034018"/>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5" name="Freeform 895"/>
          <p:cNvSpPr/>
          <p:nvPr/>
        </p:nvSpPr>
        <p:spPr>
          <a:xfrm flipV="1">
            <a:off x="2614135" y="6742313"/>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6" name="Freeform 896"/>
          <p:cNvSpPr/>
          <p:nvPr/>
        </p:nvSpPr>
        <p:spPr>
          <a:xfrm flipV="1">
            <a:off x="3426695" y="7118570"/>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7" name="Freeform 897"/>
          <p:cNvSpPr/>
          <p:nvPr/>
        </p:nvSpPr>
        <p:spPr>
          <a:xfrm flipV="1">
            <a:off x="2994678" y="6900402"/>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8" name="Freeform 898"/>
          <p:cNvSpPr/>
          <p:nvPr/>
        </p:nvSpPr>
        <p:spPr>
          <a:xfrm flipV="1">
            <a:off x="3188833" y="7094896"/>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899" name="Freeform 899"/>
          <p:cNvSpPr/>
          <p:nvPr/>
        </p:nvSpPr>
        <p:spPr>
          <a:xfrm flipV="1">
            <a:off x="4831147"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902" name="Picture 90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4423797" y="7214574"/>
            <a:ext cx="138414" cy="100626"/>
          </a:xfrm>
          <a:prstGeom prst="rect">
            <a:avLst/>
          </a:prstGeom>
          <a:noFill/>
        </p:spPr>
      </p:pic>
      <p:sp>
        <p:nvSpPr>
          <p:cNvPr id="903" name="Freeform 903"/>
          <p:cNvSpPr/>
          <p:nvPr/>
        </p:nvSpPr>
        <p:spPr>
          <a:xfrm flipV="1">
            <a:off x="3694679"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04" name="Freeform 904"/>
          <p:cNvSpPr/>
          <p:nvPr/>
        </p:nvSpPr>
        <p:spPr>
          <a:xfrm flipV="1">
            <a:off x="587125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05" name="Freeform 905"/>
          <p:cNvSpPr/>
          <p:nvPr/>
        </p:nvSpPr>
        <p:spPr>
          <a:xfrm flipV="1">
            <a:off x="390033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06" name="Freeform 906"/>
          <p:cNvSpPr/>
          <p:nvPr/>
        </p:nvSpPr>
        <p:spPr>
          <a:xfrm flipV="1">
            <a:off x="533935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08" name="Freeform 908"/>
          <p:cNvSpPr/>
          <p:nvPr/>
        </p:nvSpPr>
        <p:spPr>
          <a:xfrm flipV="1">
            <a:off x="4467003"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09" name="Freeform 909"/>
          <p:cNvSpPr/>
          <p:nvPr/>
        </p:nvSpPr>
        <p:spPr>
          <a:xfrm flipV="1">
            <a:off x="393326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2" name="Freeform 912"/>
          <p:cNvSpPr/>
          <p:nvPr/>
        </p:nvSpPr>
        <p:spPr>
          <a:xfrm flipV="1">
            <a:off x="3767237"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3" name="Freeform 913"/>
          <p:cNvSpPr/>
          <p:nvPr/>
        </p:nvSpPr>
        <p:spPr>
          <a:xfrm flipV="1">
            <a:off x="418702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4" name="Freeform 914"/>
          <p:cNvSpPr/>
          <p:nvPr/>
        </p:nvSpPr>
        <p:spPr>
          <a:xfrm flipV="1">
            <a:off x="469942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5" name="Freeform 915"/>
          <p:cNvSpPr/>
          <p:nvPr/>
        </p:nvSpPr>
        <p:spPr>
          <a:xfrm flipV="1">
            <a:off x="3524717"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6" name="Freeform 916"/>
          <p:cNvSpPr/>
          <p:nvPr/>
        </p:nvSpPr>
        <p:spPr>
          <a:xfrm flipV="1">
            <a:off x="4861493"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7" name="Freeform 917"/>
          <p:cNvSpPr/>
          <p:nvPr/>
        </p:nvSpPr>
        <p:spPr>
          <a:xfrm flipV="1">
            <a:off x="4491148"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18" name="Freeform 918"/>
          <p:cNvSpPr/>
          <p:nvPr/>
        </p:nvSpPr>
        <p:spPr>
          <a:xfrm flipV="1">
            <a:off x="4220721"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919" name="Picture 91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3300306" y="7290245"/>
            <a:ext cx="117763" cy="24955"/>
          </a:xfrm>
          <a:prstGeom prst="rect">
            <a:avLst/>
          </a:prstGeom>
          <a:noFill/>
        </p:spPr>
      </p:pic>
      <p:pic>
        <p:nvPicPr>
          <p:cNvPr id="920" name="Picture 92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4068340" y="7291864"/>
            <a:ext cx="121664" cy="23336"/>
          </a:xfrm>
          <a:prstGeom prst="rect">
            <a:avLst/>
          </a:prstGeom>
          <a:noFill/>
        </p:spPr>
      </p:pic>
      <p:sp>
        <p:nvSpPr>
          <p:cNvPr id="921" name="Freeform 921"/>
          <p:cNvSpPr/>
          <p:nvPr/>
        </p:nvSpPr>
        <p:spPr>
          <a:xfrm flipV="1">
            <a:off x="563218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22" name="Freeform 922"/>
          <p:cNvSpPr/>
          <p:nvPr/>
        </p:nvSpPr>
        <p:spPr>
          <a:xfrm flipV="1">
            <a:off x="4581543"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23" name="Freeform 923"/>
          <p:cNvSpPr/>
          <p:nvPr/>
        </p:nvSpPr>
        <p:spPr>
          <a:xfrm flipV="1">
            <a:off x="552773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24" name="Freeform 924"/>
          <p:cNvSpPr/>
          <p:nvPr/>
        </p:nvSpPr>
        <p:spPr>
          <a:xfrm flipV="1">
            <a:off x="5617221"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25" name="Freeform 925"/>
          <p:cNvSpPr/>
          <p:nvPr/>
        </p:nvSpPr>
        <p:spPr>
          <a:xfrm flipV="1">
            <a:off x="4771423"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27" name="Freeform 927"/>
          <p:cNvSpPr/>
          <p:nvPr/>
        </p:nvSpPr>
        <p:spPr>
          <a:xfrm flipV="1">
            <a:off x="5260934"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29" name="Freeform 929"/>
          <p:cNvSpPr/>
          <p:nvPr/>
        </p:nvSpPr>
        <p:spPr>
          <a:xfrm flipV="1">
            <a:off x="531716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0" name="Freeform 930"/>
          <p:cNvSpPr/>
          <p:nvPr/>
        </p:nvSpPr>
        <p:spPr>
          <a:xfrm flipV="1">
            <a:off x="5023073"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1" name="Freeform 931"/>
          <p:cNvSpPr/>
          <p:nvPr/>
        </p:nvSpPr>
        <p:spPr>
          <a:xfrm flipV="1">
            <a:off x="5097930"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2" name="Freeform 932"/>
          <p:cNvSpPr/>
          <p:nvPr/>
        </p:nvSpPr>
        <p:spPr>
          <a:xfrm flipV="1">
            <a:off x="5013281"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3" name="Freeform 933"/>
          <p:cNvSpPr/>
          <p:nvPr/>
        </p:nvSpPr>
        <p:spPr>
          <a:xfrm flipV="1">
            <a:off x="4692681"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4" name="Freeform 934"/>
          <p:cNvSpPr/>
          <p:nvPr/>
        </p:nvSpPr>
        <p:spPr>
          <a:xfrm flipV="1">
            <a:off x="7122863"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6" name="Freeform 936"/>
          <p:cNvSpPr/>
          <p:nvPr/>
        </p:nvSpPr>
        <p:spPr>
          <a:xfrm flipV="1">
            <a:off x="7018746"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937" name="Picture 93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6715513" y="7214574"/>
            <a:ext cx="138414" cy="100626"/>
          </a:xfrm>
          <a:prstGeom prst="rect">
            <a:avLst/>
          </a:prstGeom>
          <a:noFill/>
        </p:spPr>
      </p:pic>
      <p:sp>
        <p:nvSpPr>
          <p:cNvPr id="938" name="Freeform 938"/>
          <p:cNvSpPr/>
          <p:nvPr/>
        </p:nvSpPr>
        <p:spPr>
          <a:xfrm flipV="1">
            <a:off x="5986394"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39" name="Freeform 939"/>
          <p:cNvSpPr/>
          <p:nvPr/>
        </p:nvSpPr>
        <p:spPr>
          <a:xfrm flipV="1">
            <a:off x="8162974"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0" name="Freeform 940"/>
          <p:cNvSpPr/>
          <p:nvPr/>
        </p:nvSpPr>
        <p:spPr>
          <a:xfrm flipV="1">
            <a:off x="6192048"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1" name="Freeform 941"/>
          <p:cNvSpPr/>
          <p:nvPr/>
        </p:nvSpPr>
        <p:spPr>
          <a:xfrm flipV="1">
            <a:off x="7631069"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3" name="Freeform 943"/>
          <p:cNvSpPr/>
          <p:nvPr/>
        </p:nvSpPr>
        <p:spPr>
          <a:xfrm flipV="1">
            <a:off x="6758719"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4" name="Freeform 944"/>
          <p:cNvSpPr/>
          <p:nvPr/>
        </p:nvSpPr>
        <p:spPr>
          <a:xfrm flipV="1">
            <a:off x="6224980"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5" name="Freeform 945"/>
          <p:cNvSpPr/>
          <p:nvPr/>
        </p:nvSpPr>
        <p:spPr>
          <a:xfrm flipV="1">
            <a:off x="7499401"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7" name="Freeform 947"/>
          <p:cNvSpPr/>
          <p:nvPr/>
        </p:nvSpPr>
        <p:spPr>
          <a:xfrm flipV="1">
            <a:off x="6058953"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8" name="Freeform 948"/>
          <p:cNvSpPr/>
          <p:nvPr/>
        </p:nvSpPr>
        <p:spPr>
          <a:xfrm flipV="1">
            <a:off x="6478745"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49" name="Freeform 949"/>
          <p:cNvSpPr/>
          <p:nvPr/>
        </p:nvSpPr>
        <p:spPr>
          <a:xfrm flipV="1">
            <a:off x="6991143"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0" name="Freeform 950"/>
          <p:cNvSpPr/>
          <p:nvPr/>
        </p:nvSpPr>
        <p:spPr>
          <a:xfrm flipV="1">
            <a:off x="5816433"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1" name="Freeform 951"/>
          <p:cNvSpPr/>
          <p:nvPr/>
        </p:nvSpPr>
        <p:spPr>
          <a:xfrm flipV="1">
            <a:off x="7153209"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2" name="Freeform 952"/>
          <p:cNvSpPr/>
          <p:nvPr/>
        </p:nvSpPr>
        <p:spPr>
          <a:xfrm flipV="1">
            <a:off x="6782864"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3" name="Freeform 953"/>
          <p:cNvSpPr/>
          <p:nvPr/>
        </p:nvSpPr>
        <p:spPr>
          <a:xfrm flipV="1">
            <a:off x="6512437"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954" name="Picture 95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5592022" y="7290245"/>
            <a:ext cx="117763" cy="24955"/>
          </a:xfrm>
          <a:prstGeom prst="rect">
            <a:avLst/>
          </a:prstGeom>
          <a:noFill/>
        </p:spPr>
      </p:pic>
      <p:pic>
        <p:nvPicPr>
          <p:cNvPr id="955" name="Picture 95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6360056" y="7291864"/>
            <a:ext cx="121664" cy="23336"/>
          </a:xfrm>
          <a:prstGeom prst="rect">
            <a:avLst/>
          </a:prstGeom>
          <a:noFill/>
        </p:spPr>
      </p:pic>
      <p:sp>
        <p:nvSpPr>
          <p:cNvPr id="956" name="Freeform 956"/>
          <p:cNvSpPr/>
          <p:nvPr/>
        </p:nvSpPr>
        <p:spPr>
          <a:xfrm flipV="1">
            <a:off x="7923905"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7" name="Freeform 957"/>
          <p:cNvSpPr/>
          <p:nvPr/>
        </p:nvSpPr>
        <p:spPr>
          <a:xfrm flipV="1">
            <a:off x="6873259"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8" name="Freeform 958"/>
          <p:cNvSpPr/>
          <p:nvPr/>
        </p:nvSpPr>
        <p:spPr>
          <a:xfrm flipV="1">
            <a:off x="7819451"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59" name="Freeform 959"/>
          <p:cNvSpPr/>
          <p:nvPr/>
        </p:nvSpPr>
        <p:spPr>
          <a:xfrm flipV="1">
            <a:off x="7908937"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0" name="Freeform 960"/>
          <p:cNvSpPr/>
          <p:nvPr/>
        </p:nvSpPr>
        <p:spPr>
          <a:xfrm flipV="1">
            <a:off x="7063139"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1" name="Freeform 961"/>
          <p:cNvSpPr/>
          <p:nvPr/>
        </p:nvSpPr>
        <p:spPr>
          <a:xfrm flipV="1">
            <a:off x="6740091"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2" name="Freeform 962"/>
          <p:cNvSpPr/>
          <p:nvPr/>
        </p:nvSpPr>
        <p:spPr>
          <a:xfrm flipV="1">
            <a:off x="7552650"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3" name="Freeform 963"/>
          <p:cNvSpPr/>
          <p:nvPr/>
        </p:nvSpPr>
        <p:spPr>
          <a:xfrm flipV="1">
            <a:off x="7120634"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4" name="Freeform 964"/>
          <p:cNvSpPr/>
          <p:nvPr/>
        </p:nvSpPr>
        <p:spPr>
          <a:xfrm flipV="1">
            <a:off x="7608882"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5" name="Freeform 965"/>
          <p:cNvSpPr/>
          <p:nvPr/>
        </p:nvSpPr>
        <p:spPr>
          <a:xfrm flipV="1">
            <a:off x="7314789"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6" name="Freeform 966"/>
          <p:cNvSpPr/>
          <p:nvPr/>
        </p:nvSpPr>
        <p:spPr>
          <a:xfrm flipV="1">
            <a:off x="7389646"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7" name="Freeform 967"/>
          <p:cNvSpPr/>
          <p:nvPr/>
        </p:nvSpPr>
        <p:spPr>
          <a:xfrm flipV="1">
            <a:off x="7304997"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968" name="Freeform 968"/>
          <p:cNvSpPr/>
          <p:nvPr/>
        </p:nvSpPr>
        <p:spPr>
          <a:xfrm flipV="1">
            <a:off x="6984397"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0E4BE7B-C946-1A9F-F180-C98CE3F11E10}"/>
              </a:ext>
            </a:extLst>
          </p:cNvPr>
          <p:cNvSpPr/>
          <p:nvPr/>
        </p:nvSpPr>
        <p:spPr>
          <a:xfrm>
            <a:off x="883510" y="533400"/>
            <a:ext cx="3540287" cy="170596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ysClr val="windowText" lastClr="000000"/>
                </a:solidFill>
                <a:effectLst/>
                <a:uLnTx/>
                <a:uFillTx/>
                <a:latin typeface="Calibri"/>
                <a:ea typeface="+mn-ea"/>
                <a:cs typeface="+mn-cs"/>
              </a:rPr>
              <a:t>Digi</a:t>
            </a:r>
            <a:endParaRPr kumimoji="0" lang="en-FI" sz="4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124CFC6-104C-951C-FA02-414F22D5DE78}"/>
              </a:ext>
            </a:extLst>
          </p:cNvPr>
          <p:cNvSpPr/>
          <p:nvPr/>
        </p:nvSpPr>
        <p:spPr>
          <a:xfrm>
            <a:off x="4945369" y="547211"/>
            <a:ext cx="3540287" cy="1705960"/>
          </a:xfrm>
          <a:prstGeom prst="rect">
            <a:avLst/>
          </a:prstGeom>
          <a:solidFill>
            <a:srgbClr val="92D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ysClr val="windowText" lastClr="000000"/>
                </a:solidFill>
                <a:effectLst/>
                <a:uLnTx/>
                <a:uFillTx/>
                <a:latin typeface="Calibri"/>
                <a:ea typeface="+mn-ea"/>
                <a:cs typeface="+mn-cs"/>
              </a:rPr>
              <a:t>Koulutus</a:t>
            </a:r>
            <a:r>
              <a:rPr kumimoji="0" lang="en-GB" sz="44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n-GB" sz="4400" b="0" i="0" u="none" strike="noStrike" kern="0" cap="none" spc="0" normalizeH="0" baseline="0" noProof="0" dirty="0" err="1">
                <a:ln>
                  <a:noFill/>
                </a:ln>
                <a:solidFill>
                  <a:sysClr val="windowText" lastClr="000000"/>
                </a:solidFill>
                <a:effectLst/>
                <a:uLnTx/>
                <a:uFillTx/>
                <a:latin typeface="Calibri"/>
                <a:ea typeface="+mn-ea"/>
                <a:cs typeface="+mn-cs"/>
              </a:rPr>
              <a:t>ja</a:t>
            </a:r>
            <a:r>
              <a:rPr kumimoji="0" lang="en-GB" sz="44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n-GB" sz="4400" b="0" i="0" u="none" strike="noStrike" kern="0" cap="none" spc="0" normalizeH="0" baseline="0" noProof="0" dirty="0" err="1">
                <a:ln>
                  <a:noFill/>
                </a:ln>
                <a:solidFill>
                  <a:sysClr val="windowText" lastClr="000000"/>
                </a:solidFill>
                <a:effectLst/>
                <a:uLnTx/>
                <a:uFillTx/>
                <a:latin typeface="Calibri"/>
                <a:ea typeface="+mn-ea"/>
                <a:cs typeface="+mn-cs"/>
              </a:rPr>
              <a:t>oppiminen</a:t>
            </a:r>
            <a:endParaRPr kumimoji="0" lang="en-FI" sz="4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1D1F59E-9140-3795-6486-FEB7CF86A25B}"/>
              </a:ext>
            </a:extLst>
          </p:cNvPr>
          <p:cNvSpPr/>
          <p:nvPr/>
        </p:nvSpPr>
        <p:spPr>
          <a:xfrm>
            <a:off x="880862" y="2603742"/>
            <a:ext cx="3540287" cy="170596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ysClr val="windowText" lastClr="000000"/>
                </a:solidFill>
                <a:effectLst/>
                <a:uLnTx/>
                <a:uFillTx/>
                <a:latin typeface="Calibri"/>
                <a:ea typeface="+mn-ea"/>
                <a:cs typeface="+mn-cs"/>
              </a:rPr>
              <a:t>Ruoka-järjestelmä</a:t>
            </a:r>
            <a:endParaRPr kumimoji="0" lang="en-FI" sz="4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71149ED-1F82-CC2B-D9F2-BC6A86EC62AB}"/>
              </a:ext>
            </a:extLst>
          </p:cNvPr>
          <p:cNvSpPr/>
          <p:nvPr/>
        </p:nvSpPr>
        <p:spPr>
          <a:xfrm>
            <a:off x="4945368" y="2603397"/>
            <a:ext cx="3540287" cy="1705960"/>
          </a:xfrm>
          <a:prstGeom prst="rect">
            <a:avLst/>
          </a:prstGeom>
          <a:solidFill>
            <a:srgbClr val="F12F79"/>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ysClr val="windowText" lastClr="000000"/>
                </a:solidFill>
                <a:effectLst/>
                <a:uLnTx/>
                <a:uFillTx/>
                <a:latin typeface="Calibri"/>
                <a:ea typeface="+mn-ea"/>
                <a:cs typeface="+mn-cs"/>
              </a:rPr>
              <a:t>Ekosysteemi</a:t>
            </a:r>
            <a:endParaRPr kumimoji="0" lang="en-FI" sz="4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3C77CF-E136-D20C-2557-375B78CBBEDA}"/>
              </a:ext>
            </a:extLst>
          </p:cNvPr>
          <p:cNvSpPr/>
          <p:nvPr/>
        </p:nvSpPr>
        <p:spPr>
          <a:xfrm>
            <a:off x="2892790" y="4657530"/>
            <a:ext cx="3540287" cy="1705960"/>
          </a:xfrm>
          <a:prstGeom prst="rect">
            <a:avLst/>
          </a:prstGeom>
          <a:solidFill>
            <a:srgbClr val="FC980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ysClr val="windowText" lastClr="000000"/>
                </a:solidFill>
                <a:effectLst/>
                <a:uLnTx/>
                <a:uFillTx/>
                <a:latin typeface="Calibri"/>
                <a:ea typeface="+mn-ea"/>
                <a:cs typeface="+mn-cs"/>
              </a:rPr>
              <a:t>Energia</a:t>
            </a:r>
            <a:endParaRPr kumimoji="0" lang="en-FI" sz="44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Freeform 101"/>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Freeform 102"/>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3" name="Freeform 103"/>
          <p:cNvSpPr/>
          <p:nvPr/>
        </p:nvSpPr>
        <p:spPr>
          <a:xfrm flipV="1">
            <a:off x="9589662" y="5548796"/>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Freeform 104"/>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Freeform 105"/>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Freeform 106"/>
          <p:cNvSpPr/>
          <p:nvPr/>
        </p:nvSpPr>
        <p:spPr>
          <a:xfrm flipV="1">
            <a:off x="9101275" y="5586300"/>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Freeform 107"/>
          <p:cNvSpPr/>
          <p:nvPr/>
        </p:nvSpPr>
        <p:spPr>
          <a:xfrm flipV="1">
            <a:off x="9456093" y="4561129"/>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Freeform 108"/>
          <p:cNvSpPr/>
          <p:nvPr/>
        </p:nvSpPr>
        <p:spPr>
          <a:xfrm flipV="1">
            <a:off x="9521327" y="4166962"/>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9" name="Freeform 109"/>
          <p:cNvSpPr/>
          <p:nvPr/>
        </p:nvSpPr>
        <p:spPr>
          <a:xfrm flipV="1">
            <a:off x="9493231" y="4987131"/>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10" name="Picture 1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11" name="Freeform 111"/>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Freeform 112"/>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Freeform 113"/>
          <p:cNvSpPr/>
          <p:nvPr/>
        </p:nvSpPr>
        <p:spPr>
          <a:xfrm flipV="1">
            <a:off x="8793372" y="5235716"/>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14" name="Picture 1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2"/>
            <a:ext cx="106420" cy="147389"/>
          </a:xfrm>
          <a:prstGeom prst="rect">
            <a:avLst/>
          </a:prstGeom>
          <a:noFill/>
        </p:spPr>
      </p:pic>
      <p:pic>
        <p:nvPicPr>
          <p:cNvPr id="115" name="Picture 1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16" name="Freeform 116"/>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Freeform 117"/>
          <p:cNvSpPr/>
          <p:nvPr/>
        </p:nvSpPr>
        <p:spPr>
          <a:xfrm flipV="1">
            <a:off x="9440235" y="6144947"/>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Freeform 118"/>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Freeform 119"/>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Freeform 120"/>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Freeform 121"/>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2" name="Freeform 122"/>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23" name="Picture 1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124" name="Picture 12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125" name="Freeform 125"/>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Freeform 126"/>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Freeform 127"/>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Freeform 128"/>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Freeform 129"/>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30" name="Picture 1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131" name="Freeform 131"/>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Freeform 132"/>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Freeform 133"/>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34" name="Picture 1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135" name="Freeform 135"/>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36" name="Picture 13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137" name="Freeform 137"/>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Freeform 138"/>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Freeform 139"/>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Freeform 140"/>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Freeform 141"/>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Freeform 142"/>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43" name="Picture 14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144" name="Freeform 144"/>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45" name="Picture 14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146" name="Freeform 146"/>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Freeform 147"/>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Freeform 148"/>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Freeform 149"/>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Freeform 150"/>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Freeform 151"/>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Freeform 152"/>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53" name="Picture 15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154" name="Picture 15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155" name="Freeform 155"/>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6" name="Freeform 156"/>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Freeform 157"/>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8" name="Freeform 158"/>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59" name="Picture 15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160" name="Freeform 160"/>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1" name="Freeform 161"/>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Freeform 162"/>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63" name="Picture 16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164" name="Freeform 164"/>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5" name="Freeform 165"/>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6" name="Freeform 166"/>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67" name="Picture 16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168" name="Freeform 168"/>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69" name="Picture 1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170" name="Freeform 170"/>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Freeform 171"/>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Freeform 172"/>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73" name="Picture 17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174" name="Freeform 174"/>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75" name="Picture 17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2" name="Tekstiruutu 1">
            <a:extLst>
              <a:ext uri="{FF2B5EF4-FFF2-40B4-BE49-F238E27FC236}">
                <a16:creationId xmlns:a16="http://schemas.microsoft.com/office/drawing/2014/main" id="{8288F42B-DC49-0A8C-A716-84FE43020BB9}"/>
              </a:ext>
            </a:extLst>
          </p:cNvPr>
          <p:cNvSpPr txBox="1"/>
          <p:nvPr/>
        </p:nvSpPr>
        <p:spPr>
          <a:xfrm>
            <a:off x="292344" y="818055"/>
            <a:ext cx="8879207" cy="5509200"/>
          </a:xfrm>
          <a:prstGeom prst="rect">
            <a:avLst/>
          </a:prstGeom>
          <a:noFill/>
        </p:spPr>
        <p:txBody>
          <a:bodyPr wrap="square" rtlCol="0">
            <a:spAutoFit/>
          </a:bodyPr>
          <a:lstStyle/>
          <a:p>
            <a:pPr marL="742950" marR="0" lvl="0" indent="-742950" defTabSz="914400" eaLnBrk="1" fontAlgn="auto" latinLnBrk="0" hangingPunct="1">
              <a:lnSpc>
                <a:spcPct val="100000"/>
              </a:lnSpc>
              <a:spcBef>
                <a:spcPts val="1200"/>
              </a:spcBef>
              <a:spcAft>
                <a:spcPts val="1200"/>
              </a:spcAft>
              <a:buClrTx/>
              <a:buSzTx/>
              <a:buFontTx/>
              <a:buAutoNum type="arabicPeriod"/>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Kytkeytyminen avainsanaan:</a:t>
            </a:r>
            <a:b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Miten hankkeesi tai sidosryhmäsi liittyy valitsemaasi avainsanaan?</a:t>
            </a:r>
          </a:p>
          <a:p>
            <a:pPr marL="742950" marR="0" lvl="0" indent="-742950" defTabSz="914400" eaLnBrk="1" fontAlgn="auto" latinLnBrk="0" hangingPunct="1">
              <a:lnSpc>
                <a:spcPct val="100000"/>
              </a:lnSpc>
              <a:spcBef>
                <a:spcPts val="1200"/>
              </a:spcBef>
              <a:spcAft>
                <a:spcPts val="1200"/>
              </a:spcAft>
              <a:buClrTx/>
              <a:buSzTx/>
              <a:buFontTx/>
              <a:buAutoNum type="arabicPeriod"/>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Tarpeet:</a:t>
            </a:r>
            <a:br>
              <a:rPr kumimoji="0" lang="fi-FI" sz="4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Mitä tarpeita hankkeellasi tai sidosryhmälläsi on? Esim. Verkostot/Asiantuntijat/Pilotit/Alustat…</a:t>
            </a:r>
          </a:p>
          <a:p>
            <a:pPr marL="742950" marR="0" lvl="0" indent="-742950" defTabSz="914400" eaLnBrk="1" fontAlgn="auto" latinLnBrk="0" hangingPunct="1">
              <a:lnSpc>
                <a:spcPct val="100000"/>
              </a:lnSpc>
              <a:spcBef>
                <a:spcPts val="1200"/>
              </a:spcBef>
              <a:spcAft>
                <a:spcPts val="1200"/>
              </a:spcAft>
              <a:buClrTx/>
              <a:buSzTx/>
              <a:buFontTx/>
              <a:buAutoNum type="arabicPeriod"/>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Tarjottavaa:</a:t>
            </a:r>
            <a:br>
              <a:rPr kumimoji="0" lang="fi-FI" sz="4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Mitä tarjottavaa muille hankkeille tai sidosryhmille toiminnastanne syntyy?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Freeform 101"/>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Freeform 102"/>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3" name="Freeform 103"/>
          <p:cNvSpPr/>
          <p:nvPr/>
        </p:nvSpPr>
        <p:spPr>
          <a:xfrm flipV="1">
            <a:off x="9589662" y="5548796"/>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Freeform 104"/>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Freeform 105"/>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Freeform 106"/>
          <p:cNvSpPr/>
          <p:nvPr/>
        </p:nvSpPr>
        <p:spPr>
          <a:xfrm flipV="1">
            <a:off x="9101275" y="5586300"/>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Freeform 107"/>
          <p:cNvSpPr/>
          <p:nvPr/>
        </p:nvSpPr>
        <p:spPr>
          <a:xfrm flipV="1">
            <a:off x="9456093" y="4561129"/>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Freeform 108"/>
          <p:cNvSpPr/>
          <p:nvPr/>
        </p:nvSpPr>
        <p:spPr>
          <a:xfrm flipV="1">
            <a:off x="9521327" y="4166962"/>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09" name="Freeform 109"/>
          <p:cNvSpPr/>
          <p:nvPr/>
        </p:nvSpPr>
        <p:spPr>
          <a:xfrm flipV="1">
            <a:off x="9493231" y="4987131"/>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10" name="Picture 1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11" name="Freeform 111"/>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Freeform 112"/>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Freeform 113"/>
          <p:cNvSpPr/>
          <p:nvPr/>
        </p:nvSpPr>
        <p:spPr>
          <a:xfrm flipV="1">
            <a:off x="8793372" y="5235716"/>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14" name="Picture 1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2"/>
            <a:ext cx="106420" cy="147389"/>
          </a:xfrm>
          <a:prstGeom prst="rect">
            <a:avLst/>
          </a:prstGeom>
          <a:noFill/>
        </p:spPr>
      </p:pic>
      <p:pic>
        <p:nvPicPr>
          <p:cNvPr id="115" name="Picture 1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16" name="Freeform 116"/>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Freeform 117"/>
          <p:cNvSpPr/>
          <p:nvPr/>
        </p:nvSpPr>
        <p:spPr>
          <a:xfrm flipV="1">
            <a:off x="9440235" y="6144947"/>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Freeform 118"/>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Freeform 119"/>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Freeform 120"/>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Freeform 121"/>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2" name="Freeform 122"/>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23" name="Picture 1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124" name="Picture 12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125" name="Freeform 125"/>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Freeform 126"/>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Freeform 127"/>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Freeform 128"/>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Freeform 129"/>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30" name="Picture 1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131" name="Freeform 131"/>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Freeform 132"/>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Freeform 133"/>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34" name="Picture 1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135" name="Freeform 135"/>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36" name="Picture 13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137" name="Freeform 137"/>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Freeform 138"/>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Freeform 139"/>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Freeform 140"/>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Freeform 141"/>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Freeform 142"/>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43" name="Picture 14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144" name="Freeform 144"/>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45" name="Picture 14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146" name="Freeform 146"/>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Freeform 147"/>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Freeform 148"/>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Freeform 149"/>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Freeform 150"/>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Freeform 151"/>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Freeform 152"/>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53" name="Picture 15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154" name="Picture 15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155" name="Freeform 155"/>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6" name="Freeform 156"/>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Freeform 157"/>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58" name="Freeform 158"/>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59" name="Picture 15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160" name="Freeform 160"/>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1" name="Freeform 161"/>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Freeform 162"/>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63" name="Picture 16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164" name="Freeform 164"/>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66" name="Freeform 166"/>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67" name="Picture 16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168" name="Freeform 168"/>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69" name="Picture 1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170" name="Freeform 170"/>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Freeform 171"/>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Freeform 172"/>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73" name="Picture 17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174" name="Freeform 174"/>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prstClr val="white"/>
              </a:solidFill>
              <a:effectLst/>
              <a:uLnTx/>
              <a:uFillTx/>
              <a:latin typeface="Calibri"/>
              <a:ea typeface="+mn-ea"/>
              <a:cs typeface="+mn-cs"/>
            </a:endParaRPr>
          </a:p>
        </p:txBody>
      </p:sp>
      <p:pic>
        <p:nvPicPr>
          <p:cNvPr id="175" name="Picture 17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2" name="Tekstiruutu 1">
            <a:extLst>
              <a:ext uri="{FF2B5EF4-FFF2-40B4-BE49-F238E27FC236}">
                <a16:creationId xmlns:a16="http://schemas.microsoft.com/office/drawing/2014/main" id="{8288F42B-DC49-0A8C-A716-84FE43020BB9}"/>
              </a:ext>
            </a:extLst>
          </p:cNvPr>
          <p:cNvSpPr txBox="1"/>
          <p:nvPr/>
        </p:nvSpPr>
        <p:spPr>
          <a:xfrm>
            <a:off x="468941" y="490196"/>
            <a:ext cx="8879207" cy="6247864"/>
          </a:xfrm>
          <a:prstGeom prst="rect">
            <a:avLst/>
          </a:prstGeom>
          <a:noFill/>
        </p:spPr>
        <p:txBody>
          <a:bodyPr wrap="square" rtlCol="0">
            <a:spAutoFit/>
          </a:bodyPr>
          <a:lstStyle/>
          <a:p>
            <a:pPr marL="0" marR="0" lvl="0" indent="0" defTabSz="914400" eaLnBrk="1" fontAlgn="auto" latinLnBrk="0" hangingPunct="1">
              <a:lnSpc>
                <a:spcPct val="100000"/>
              </a:lnSpc>
              <a:spcBef>
                <a:spcPts val="1200"/>
              </a:spcBef>
              <a:spcAft>
                <a:spcPts val="1200"/>
              </a:spcAft>
              <a:buClrTx/>
              <a:buSzTx/>
              <a:buFontTx/>
              <a:buNone/>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Kirjoita Post it-lapullesi lyhyesti</a:t>
            </a:r>
          </a:p>
          <a:p>
            <a:pPr marL="742950" marR="0" lvl="0" indent="-742950" defTabSz="914400" eaLnBrk="1" fontAlgn="auto" latinLnBrk="0" hangingPunct="1">
              <a:lnSpc>
                <a:spcPct val="100000"/>
              </a:lnSpc>
              <a:spcBef>
                <a:spcPts val="1200"/>
              </a:spcBef>
              <a:spcAft>
                <a:spcPts val="1200"/>
              </a:spcAft>
              <a:buClrTx/>
              <a:buSzTx/>
              <a:buFontTx/>
              <a:buAutoNum type="arabicPeriod"/>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Hankkeesi nimi</a:t>
            </a:r>
            <a:endPar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742950" marR="0" lvl="0" indent="-742950" defTabSz="914400" eaLnBrk="1" fontAlgn="auto" latinLnBrk="0" hangingPunct="1">
              <a:lnSpc>
                <a:spcPct val="100000"/>
              </a:lnSpc>
              <a:spcBef>
                <a:spcPts val="1200"/>
              </a:spcBef>
              <a:spcAft>
                <a:spcPts val="1200"/>
              </a:spcAft>
              <a:buClrTx/>
              <a:buSzTx/>
              <a:buFontTx/>
              <a:buAutoNum type="arabicPeriod"/>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Tarpeet:</a:t>
            </a:r>
            <a:br>
              <a:rPr kumimoji="0" lang="fi-FI" sz="4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Mitä tarpeita hankkeellasi tai sidosryhmälläsi on? Esim. Verkostot/Asiantuntijat/Pilotit/Alustat…</a:t>
            </a:r>
          </a:p>
          <a:p>
            <a:pPr marL="742950" marR="0" lvl="0" indent="-742950" defTabSz="914400" eaLnBrk="1" fontAlgn="auto" latinLnBrk="0" hangingPunct="1">
              <a:lnSpc>
                <a:spcPct val="100000"/>
              </a:lnSpc>
              <a:spcBef>
                <a:spcPts val="1200"/>
              </a:spcBef>
              <a:spcAft>
                <a:spcPts val="1200"/>
              </a:spcAft>
              <a:buClrTx/>
              <a:buSzTx/>
              <a:buFontTx/>
              <a:buAutoNum type="arabicPeriod"/>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Tarjottavaa:</a:t>
            </a:r>
            <a:br>
              <a:rPr kumimoji="0" lang="fi-FI" sz="4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Mitä tarjottavaa muille hankkeille tai sidosryhmille toiminnastanne syntyy?</a:t>
            </a:r>
          </a:p>
          <a:p>
            <a:pPr marL="0" marR="0" lvl="0" indent="0" defTabSz="914400" eaLnBrk="1" fontAlgn="auto" latinLnBrk="0" hangingPunct="1">
              <a:lnSpc>
                <a:spcPct val="100000"/>
              </a:lnSpc>
              <a:spcBef>
                <a:spcPts val="1200"/>
              </a:spcBef>
              <a:spcAft>
                <a:spcPts val="1200"/>
              </a:spcAft>
              <a:buClrTx/>
              <a:buSzTx/>
              <a:buFontTx/>
              <a:buNone/>
              <a:tabLst/>
              <a:defRPr/>
            </a:pPr>
            <a:r>
              <a:rPr kumimoji="0" lang="fi-FI"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Liimaa lappu seinällä olevalle pahville</a:t>
            </a:r>
            <a:endParaRPr kumimoji="0" lang="fi-FI" sz="3000" b="0" i="1"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76992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Freeform 625"/>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6" name="Freeform 626"/>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7" name="Freeform 627"/>
          <p:cNvSpPr/>
          <p:nvPr/>
        </p:nvSpPr>
        <p:spPr>
          <a:xfrm flipV="1">
            <a:off x="231453" y="6828797"/>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28" name="Picture 6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6"/>
            <a:ext cx="117543" cy="187299"/>
          </a:xfrm>
          <a:prstGeom prst="rect">
            <a:avLst/>
          </a:prstGeom>
          <a:noFill/>
        </p:spPr>
      </p:pic>
      <p:pic>
        <p:nvPicPr>
          <p:cNvPr id="629" name="Picture 6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630" name="Freeform 630"/>
          <p:cNvSpPr/>
          <p:nvPr/>
        </p:nvSpPr>
        <p:spPr>
          <a:xfrm flipV="1">
            <a:off x="281944" y="6523406"/>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1" name="Freeform 631"/>
          <p:cNvSpPr/>
          <p:nvPr/>
        </p:nvSpPr>
        <p:spPr>
          <a:xfrm flipV="1">
            <a:off x="582056" y="7116872"/>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2" name="Freeform 632"/>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33" name="Picture 6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9"/>
            <a:ext cx="143408" cy="28401"/>
          </a:xfrm>
          <a:prstGeom prst="rect">
            <a:avLst/>
          </a:prstGeom>
          <a:noFill/>
        </p:spPr>
      </p:pic>
      <p:sp>
        <p:nvSpPr>
          <p:cNvPr id="634" name="Freeform 634"/>
          <p:cNvSpPr/>
          <p:nvPr/>
        </p:nvSpPr>
        <p:spPr>
          <a:xfrm flipV="1">
            <a:off x="1178368" y="5928862"/>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5" name="Freeform 635"/>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6" name="Freeform 636"/>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37" name="Freeform 637"/>
          <p:cNvSpPr/>
          <p:nvPr/>
        </p:nvSpPr>
        <p:spPr>
          <a:xfrm flipV="1">
            <a:off x="558963" y="5844788"/>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38" name="Picture 63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4"/>
            <a:ext cx="111040" cy="159558"/>
          </a:xfrm>
          <a:prstGeom prst="rect">
            <a:avLst/>
          </a:prstGeom>
          <a:noFill/>
        </p:spPr>
      </p:pic>
      <p:sp>
        <p:nvSpPr>
          <p:cNvPr id="639" name="Freeform 639"/>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0" name="Freeform 640"/>
          <p:cNvSpPr/>
          <p:nvPr/>
        </p:nvSpPr>
        <p:spPr>
          <a:xfrm flipV="1">
            <a:off x="1648941" y="6895312"/>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1" name="Freeform 641"/>
          <p:cNvSpPr/>
          <p:nvPr/>
        </p:nvSpPr>
        <p:spPr>
          <a:xfrm flipV="1">
            <a:off x="405745" y="500642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42" name="Picture 6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8"/>
            <a:ext cx="107991" cy="157801"/>
          </a:xfrm>
          <a:prstGeom prst="rect">
            <a:avLst/>
          </a:prstGeom>
          <a:noFill/>
        </p:spPr>
      </p:pic>
      <p:sp>
        <p:nvSpPr>
          <p:cNvPr id="643" name="Freeform 643"/>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4" name="Freeform 644"/>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5" name="Freeform 645"/>
          <p:cNvSpPr/>
          <p:nvPr/>
        </p:nvSpPr>
        <p:spPr>
          <a:xfrm flipV="1">
            <a:off x="412125" y="6461418"/>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6" name="Freeform 646"/>
          <p:cNvSpPr/>
          <p:nvPr/>
        </p:nvSpPr>
        <p:spPr>
          <a:xfrm flipV="1">
            <a:off x="1238706" y="6934342"/>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7" name="Freeform 647"/>
          <p:cNvSpPr/>
          <p:nvPr/>
        </p:nvSpPr>
        <p:spPr>
          <a:xfrm flipV="1">
            <a:off x="899727" y="5594697"/>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8" name="Freeform 648"/>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49" name="Freeform 649"/>
          <p:cNvSpPr/>
          <p:nvPr/>
        </p:nvSpPr>
        <p:spPr>
          <a:xfrm flipV="1">
            <a:off x="778177" y="5188978"/>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0" name="Freeform 650"/>
          <p:cNvSpPr/>
          <p:nvPr/>
        </p:nvSpPr>
        <p:spPr>
          <a:xfrm flipV="1">
            <a:off x="1058002" y="6254096"/>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1" name="Freeform 651"/>
          <p:cNvSpPr/>
          <p:nvPr/>
        </p:nvSpPr>
        <p:spPr>
          <a:xfrm flipV="1">
            <a:off x="283517" y="6447438"/>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2" name="Freeform 652"/>
          <p:cNvSpPr/>
          <p:nvPr/>
        </p:nvSpPr>
        <p:spPr>
          <a:xfrm flipV="1">
            <a:off x="41443" y="6787756"/>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3" name="Freeform 653"/>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54" name="Picture 65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70"/>
            <a:ext cx="16325" cy="144238"/>
          </a:xfrm>
          <a:prstGeom prst="rect">
            <a:avLst/>
          </a:prstGeom>
          <a:noFill/>
        </p:spPr>
      </p:pic>
      <p:sp>
        <p:nvSpPr>
          <p:cNvPr id="655" name="Freeform 655"/>
          <p:cNvSpPr/>
          <p:nvPr/>
        </p:nvSpPr>
        <p:spPr>
          <a:xfrm flipV="1">
            <a:off x="292081" y="6081473"/>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6" name="Freeform 656"/>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7" name="Freeform 657"/>
          <p:cNvSpPr/>
          <p:nvPr/>
        </p:nvSpPr>
        <p:spPr>
          <a:xfrm flipV="1">
            <a:off x="563126" y="6324751"/>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8" name="Freeform 658"/>
          <p:cNvSpPr/>
          <p:nvPr/>
        </p:nvSpPr>
        <p:spPr>
          <a:xfrm flipV="1">
            <a:off x="1330190" y="6629897"/>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59" name="Freeform 659"/>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60" name="Picture 6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61" name="Freeform 661"/>
          <p:cNvSpPr/>
          <p:nvPr/>
        </p:nvSpPr>
        <p:spPr>
          <a:xfrm flipV="1">
            <a:off x="1704876" y="6537454"/>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2" name="Freeform 662"/>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3" name="Freeform 663"/>
          <p:cNvSpPr/>
          <p:nvPr/>
        </p:nvSpPr>
        <p:spPr>
          <a:xfrm flipV="1">
            <a:off x="190918" y="525949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4" name="Freeform 664"/>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5" name="Freeform 665"/>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6" name="Freeform 666"/>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67" name="Freeform 667"/>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68" name="Picture 66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69" name="Freeform 669"/>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70" name="Picture 67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71" name="Freeform 671"/>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2" name="Freeform 672"/>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3" name="Freeform 673"/>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74" name="Picture 67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75" name="Picture 67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76" name="Freeform 676"/>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7" name="Freeform 677"/>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8" name="Freeform 678"/>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79" name="Freeform 679"/>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80" name="Freeform 680"/>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kstiruutu 1">
            <a:extLst>
              <a:ext uri="{FF2B5EF4-FFF2-40B4-BE49-F238E27FC236}">
                <a16:creationId xmlns:a16="http://schemas.microsoft.com/office/drawing/2014/main" id="{4FF33B3A-B8DC-40B5-E524-FEDAB56AC58A}"/>
              </a:ext>
            </a:extLst>
          </p:cNvPr>
          <p:cNvSpPr txBox="1"/>
          <p:nvPr/>
        </p:nvSpPr>
        <p:spPr>
          <a:xfrm>
            <a:off x="809810" y="1505059"/>
            <a:ext cx="8165887" cy="30469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Keskustelua ja verkostoitumista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Klo 15 asti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44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6000" i="0" u="none" strike="noStrike" kern="0" cap="none" spc="0" normalizeH="0" baseline="0" noProof="0" dirty="0" err="1">
                <a:ln>
                  <a:noFill/>
                </a:ln>
                <a:solidFill>
                  <a:prstClr val="white"/>
                </a:solidFill>
                <a:effectLst/>
                <a:uLnTx/>
                <a:uFillTx/>
                <a:latin typeface="Freestyle Script" panose="030804020302050B0404" pitchFamily="66" charset="0"/>
                <a:ea typeface="Lato" panose="020F0502020204030203" pitchFamily="34" charset="0"/>
                <a:cs typeface="Lato" panose="020F0502020204030203" pitchFamily="34" charset="0"/>
              </a:rPr>
              <a:t>HEVi</a:t>
            </a:r>
            <a:r>
              <a:rPr kumimoji="0" lang="fi-FI" sz="6000" i="0" u="none" strike="noStrike" kern="0" cap="none" spc="0" normalizeH="0" baseline="0" noProof="0" dirty="0">
                <a:ln>
                  <a:noFill/>
                </a:ln>
                <a:solidFill>
                  <a:prstClr val="white"/>
                </a:solidFill>
                <a:effectLst/>
                <a:uLnTx/>
                <a:uFillTx/>
                <a:latin typeface="Freestyle Script" panose="030804020302050B0404" pitchFamily="66" charset="0"/>
                <a:ea typeface="Lato" panose="020F0502020204030203" pitchFamily="34" charset="0"/>
                <a:cs typeface="Lato" panose="020F0502020204030203" pitchFamily="34" charset="0"/>
              </a:rPr>
              <a:t>-tiimi kiittää osallistumisestasi!</a:t>
            </a:r>
          </a:p>
        </p:txBody>
      </p:sp>
      <p:pic>
        <p:nvPicPr>
          <p:cNvPr id="9" name="Kuva 8" descr="Ilotulitus tasaisella täytöllä">
            <a:extLst>
              <a:ext uri="{FF2B5EF4-FFF2-40B4-BE49-F238E27FC236}">
                <a16:creationId xmlns:a16="http://schemas.microsoft.com/office/drawing/2014/main" id="{1C39DAFE-D74A-69D0-56CA-B7B21D8D39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56992" y="4524456"/>
            <a:ext cx="2205689" cy="2205689"/>
          </a:xfrm>
          <a:prstGeom prst="rect">
            <a:avLst/>
          </a:prstGeom>
        </p:spPr>
      </p:pic>
      <p:pic>
        <p:nvPicPr>
          <p:cNvPr id="11" name="Kuva 10" descr="Ilotulitus ääriviiva">
            <a:extLst>
              <a:ext uri="{FF2B5EF4-FFF2-40B4-BE49-F238E27FC236}">
                <a16:creationId xmlns:a16="http://schemas.microsoft.com/office/drawing/2014/main" id="{0A66C544-D355-16D1-B858-65E28AFCA7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35745" y="5103778"/>
            <a:ext cx="1906768" cy="190676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Freeform 474"/>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5" name="Freeform 475"/>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6" name="Freeform 476"/>
          <p:cNvSpPr/>
          <p:nvPr/>
        </p:nvSpPr>
        <p:spPr>
          <a:xfrm flipV="1">
            <a:off x="8574755" y="1558315"/>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7" name="Freeform 477"/>
          <p:cNvSpPr/>
          <p:nvPr/>
        </p:nvSpPr>
        <p:spPr>
          <a:xfrm flipV="1">
            <a:off x="8011855" y="1499967"/>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8" name="Freeform 478"/>
          <p:cNvSpPr/>
          <p:nvPr/>
        </p:nvSpPr>
        <p:spPr>
          <a:xfrm flipV="1">
            <a:off x="8203313" y="519354"/>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9" name="Freeform 479"/>
          <p:cNvSpPr/>
          <p:nvPr/>
        </p:nvSpPr>
        <p:spPr>
          <a:xfrm flipV="1">
            <a:off x="7848093" y="596587"/>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0" name="Freeform 480"/>
          <p:cNvSpPr/>
          <p:nvPr/>
        </p:nvSpPr>
        <p:spPr>
          <a:xfrm flipV="1">
            <a:off x="8653919"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1" name="Freeform 481"/>
          <p:cNvSpPr/>
          <p:nvPr/>
        </p:nvSpPr>
        <p:spPr>
          <a:xfrm flipV="1">
            <a:off x="8921254" y="1130620"/>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2" name="Freeform 482"/>
          <p:cNvSpPr/>
          <p:nvPr/>
        </p:nvSpPr>
        <p:spPr>
          <a:xfrm flipV="1">
            <a:off x="8431478" y="860929"/>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3" name="Freeform 483"/>
          <p:cNvSpPr/>
          <p:nvPr/>
        </p:nvSpPr>
        <p:spPr>
          <a:xfrm flipV="1">
            <a:off x="7614787" y="177710"/>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4" name="Freeform 484"/>
          <p:cNvSpPr/>
          <p:nvPr/>
        </p:nvSpPr>
        <p:spPr>
          <a:xfrm flipV="1">
            <a:off x="8696929" y="299932"/>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5" name="Freeform 485"/>
          <p:cNvSpPr/>
          <p:nvPr/>
        </p:nvSpPr>
        <p:spPr>
          <a:xfrm flipV="1">
            <a:off x="7333397" y="451663"/>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6" name="Freeform 486"/>
          <p:cNvSpPr/>
          <p:nvPr/>
        </p:nvSpPr>
        <p:spPr>
          <a:xfrm flipV="1">
            <a:off x="8166732" y="226408"/>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7" name="Freeform 487"/>
          <p:cNvSpPr/>
          <p:nvPr/>
        </p:nvSpPr>
        <p:spPr>
          <a:xfrm flipV="1">
            <a:off x="8955210"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8" name="Freeform 488"/>
          <p:cNvSpPr/>
          <p:nvPr/>
        </p:nvSpPr>
        <p:spPr>
          <a:xfrm flipV="1">
            <a:off x="7943485" y="938404"/>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9" name="Freeform 489"/>
          <p:cNvSpPr/>
          <p:nvPr/>
        </p:nvSpPr>
        <p:spPr>
          <a:xfrm flipV="1">
            <a:off x="8517259" y="1291030"/>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0" name="Freeform 490"/>
          <p:cNvSpPr/>
          <p:nvPr/>
        </p:nvSpPr>
        <p:spPr>
          <a:xfrm flipV="1">
            <a:off x="9302094" y="641936"/>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1" name="Freeform 491"/>
          <p:cNvSpPr/>
          <p:nvPr/>
        </p:nvSpPr>
        <p:spPr>
          <a:xfrm flipV="1">
            <a:off x="9529605" y="962990"/>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2" name="Freeform 492"/>
          <p:cNvSpPr/>
          <p:nvPr/>
        </p:nvSpPr>
        <p:spPr>
          <a:xfrm flipV="1">
            <a:off x="9079705" y="458097"/>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3" name="Freeform 493"/>
          <p:cNvSpPr/>
          <p:nvPr/>
        </p:nvSpPr>
        <p:spPr>
          <a:xfrm flipV="1">
            <a:off x="7181706" y="210967"/>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4" name="Freeform 494"/>
          <p:cNvSpPr/>
          <p:nvPr/>
        </p:nvSpPr>
        <p:spPr>
          <a:xfrm flipV="1">
            <a:off x="8013811" y="126342"/>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5" name="Freeform 495"/>
          <p:cNvSpPr/>
          <p:nvPr/>
        </p:nvSpPr>
        <p:spPr>
          <a:xfrm flipV="1">
            <a:off x="8056451" y="1266711"/>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6" name="Freeform 496"/>
          <p:cNvSpPr/>
          <p:nvPr/>
        </p:nvSpPr>
        <p:spPr>
          <a:xfrm flipV="1">
            <a:off x="8598323" y="286677"/>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7" name="Freeform 497"/>
          <p:cNvSpPr/>
          <p:nvPr/>
        </p:nvSpPr>
        <p:spPr>
          <a:xfrm flipV="1">
            <a:off x="8436576" y="127715"/>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8" name="Freeform 498"/>
          <p:cNvSpPr/>
          <p:nvPr/>
        </p:nvSpPr>
        <p:spPr>
          <a:xfrm flipV="1">
            <a:off x="9594861" y="151685"/>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9" name="Freeform 499"/>
          <p:cNvSpPr/>
          <p:nvPr/>
        </p:nvSpPr>
        <p:spPr>
          <a:xfrm flipV="1">
            <a:off x="7722641" y="870123"/>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0" name="Freeform 500"/>
          <p:cNvSpPr/>
          <p:nvPr/>
        </p:nvSpPr>
        <p:spPr>
          <a:xfrm flipV="1">
            <a:off x="8439763" y="68124"/>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1" name="Freeform 501"/>
          <p:cNvSpPr/>
          <p:nvPr/>
        </p:nvSpPr>
        <p:spPr>
          <a:xfrm flipV="1">
            <a:off x="7946120" y="357573"/>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02" name="Picture 50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96318" y="1"/>
            <a:ext cx="117763" cy="21923"/>
          </a:xfrm>
          <a:prstGeom prst="rect">
            <a:avLst/>
          </a:prstGeom>
          <a:noFill/>
        </p:spPr>
      </p:pic>
      <p:sp>
        <p:nvSpPr>
          <p:cNvPr id="503" name="Freeform 503"/>
          <p:cNvSpPr/>
          <p:nvPr/>
        </p:nvSpPr>
        <p:spPr>
          <a:xfrm flipV="1">
            <a:off x="8809180" y="246663"/>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4" name="Freeform 504"/>
          <p:cNvSpPr/>
          <p:nvPr/>
        </p:nvSpPr>
        <p:spPr>
          <a:xfrm flipV="1">
            <a:off x="9519502" y="653070"/>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5" name="Freeform 505"/>
          <p:cNvSpPr/>
          <p:nvPr/>
        </p:nvSpPr>
        <p:spPr>
          <a:xfrm flipV="1">
            <a:off x="9199829" y="998165"/>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06" name="Picture 5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64352" y="1"/>
            <a:ext cx="121663" cy="22674"/>
          </a:xfrm>
          <a:prstGeom prst="rect">
            <a:avLst/>
          </a:prstGeom>
          <a:noFill/>
        </p:spPr>
      </p:pic>
      <p:sp>
        <p:nvSpPr>
          <p:cNvPr id="507" name="Freeform 507"/>
          <p:cNvSpPr/>
          <p:nvPr/>
        </p:nvSpPr>
        <p:spPr>
          <a:xfrm flipV="1">
            <a:off x="7761989" y="1120800"/>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8" name="Freeform 508"/>
          <p:cNvSpPr/>
          <p:nvPr/>
        </p:nvSpPr>
        <p:spPr>
          <a:xfrm flipV="1">
            <a:off x="7379465" y="959200"/>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9" name="Freeform 509"/>
          <p:cNvSpPr/>
          <p:nvPr/>
        </p:nvSpPr>
        <p:spPr>
          <a:xfrm flipV="1">
            <a:off x="8224455" y="817339"/>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0" name="Freeform 510"/>
          <p:cNvSpPr/>
          <p:nvPr/>
        </p:nvSpPr>
        <p:spPr>
          <a:xfrm flipV="1">
            <a:off x="9103742" y="5301"/>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1" name="Freeform 511"/>
          <p:cNvSpPr/>
          <p:nvPr/>
        </p:nvSpPr>
        <p:spPr>
          <a:xfrm flipV="1">
            <a:off x="9364214"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2" name="Freeform 512"/>
          <p:cNvSpPr/>
          <p:nvPr/>
        </p:nvSpPr>
        <p:spPr>
          <a:xfrm flipV="1">
            <a:off x="8698291" y="234649"/>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3" name="Freeform 513"/>
          <p:cNvSpPr/>
          <p:nvPr/>
        </p:nvSpPr>
        <p:spPr>
          <a:xfrm flipV="1">
            <a:off x="8490633"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4" name="Freeform 514"/>
          <p:cNvSpPr/>
          <p:nvPr/>
        </p:nvSpPr>
        <p:spPr>
          <a:xfrm flipV="1">
            <a:off x="7482281" y="706351"/>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15" name="Picture 5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693460" y="1"/>
            <a:ext cx="115843" cy="41933"/>
          </a:xfrm>
          <a:prstGeom prst="rect">
            <a:avLst/>
          </a:prstGeom>
          <a:noFill/>
        </p:spPr>
      </p:pic>
      <p:sp>
        <p:nvSpPr>
          <p:cNvPr id="516" name="Freeform 516"/>
          <p:cNvSpPr/>
          <p:nvPr/>
        </p:nvSpPr>
        <p:spPr>
          <a:xfrm flipV="1">
            <a:off x="7382363" y="59496"/>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7" name="Freeform 517"/>
          <p:cNvSpPr/>
          <p:nvPr/>
        </p:nvSpPr>
        <p:spPr>
          <a:xfrm flipV="1">
            <a:off x="9303925" y="357884"/>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8" name="Freeform 518"/>
          <p:cNvSpPr/>
          <p:nvPr/>
        </p:nvSpPr>
        <p:spPr>
          <a:xfrm flipV="1">
            <a:off x="8938589" y="129218"/>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9" name="Freeform 519"/>
          <p:cNvSpPr/>
          <p:nvPr/>
        </p:nvSpPr>
        <p:spPr>
          <a:xfrm flipV="1">
            <a:off x="9598119" y="391445"/>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0" name="Freeform 520"/>
          <p:cNvSpPr/>
          <p:nvPr/>
        </p:nvSpPr>
        <p:spPr>
          <a:xfrm flipV="1">
            <a:off x="8284795" y="102273"/>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1" name="Freeform 521"/>
          <p:cNvSpPr/>
          <p:nvPr/>
        </p:nvSpPr>
        <p:spPr>
          <a:xfrm flipV="1">
            <a:off x="8286886" y="302914"/>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2" name="Freeform 522"/>
          <p:cNvSpPr/>
          <p:nvPr/>
        </p:nvSpPr>
        <p:spPr>
          <a:xfrm flipV="1">
            <a:off x="8702920"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3" name="Freeform 523"/>
          <p:cNvSpPr/>
          <p:nvPr/>
        </p:nvSpPr>
        <p:spPr>
          <a:xfrm flipV="1">
            <a:off x="7687845" y="480440"/>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4" name="Freeform 524"/>
          <p:cNvSpPr/>
          <p:nvPr/>
        </p:nvSpPr>
        <p:spPr>
          <a:xfrm flipV="1">
            <a:off x="9399777" y="4164225"/>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5" name="Freeform 525"/>
          <p:cNvSpPr/>
          <p:nvPr/>
        </p:nvSpPr>
        <p:spPr>
          <a:xfrm flipV="1">
            <a:off x="8836878" y="4105877"/>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6" name="Freeform 526"/>
          <p:cNvSpPr/>
          <p:nvPr/>
        </p:nvSpPr>
        <p:spPr>
          <a:xfrm flipV="1">
            <a:off x="9028336" y="3125265"/>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7" name="Freeform 527"/>
          <p:cNvSpPr/>
          <p:nvPr/>
        </p:nvSpPr>
        <p:spPr>
          <a:xfrm flipV="1">
            <a:off x="8673115" y="3202498"/>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8" name="Freeform 528"/>
          <p:cNvSpPr/>
          <p:nvPr/>
        </p:nvSpPr>
        <p:spPr>
          <a:xfrm flipV="1">
            <a:off x="9478941" y="3168281"/>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9" name="Freeform 529"/>
          <p:cNvSpPr/>
          <p:nvPr/>
        </p:nvSpPr>
        <p:spPr>
          <a:xfrm flipV="1">
            <a:off x="9252182" y="231009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30" name="Picture 53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33722" y="3723947"/>
            <a:ext cx="19877" cy="168107"/>
          </a:xfrm>
          <a:prstGeom prst="rect">
            <a:avLst/>
          </a:prstGeom>
          <a:noFill/>
        </p:spPr>
      </p:pic>
      <p:sp>
        <p:nvSpPr>
          <p:cNvPr id="531" name="Freeform 531"/>
          <p:cNvSpPr/>
          <p:nvPr/>
        </p:nvSpPr>
        <p:spPr>
          <a:xfrm flipV="1">
            <a:off x="9256500" y="3466839"/>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2" name="Freeform 532"/>
          <p:cNvSpPr/>
          <p:nvPr/>
        </p:nvSpPr>
        <p:spPr>
          <a:xfrm flipV="1">
            <a:off x="8284153" y="131695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3" name="Freeform 533"/>
          <p:cNvSpPr/>
          <p:nvPr/>
        </p:nvSpPr>
        <p:spPr>
          <a:xfrm flipV="1">
            <a:off x="8439810" y="2783620"/>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4" name="Freeform 534"/>
          <p:cNvSpPr/>
          <p:nvPr/>
        </p:nvSpPr>
        <p:spPr>
          <a:xfrm flipV="1">
            <a:off x="9148064" y="1347550"/>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5" name="Freeform 535"/>
          <p:cNvSpPr/>
          <p:nvPr/>
        </p:nvSpPr>
        <p:spPr>
          <a:xfrm flipV="1">
            <a:off x="8857141" y="2425116"/>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6" name="Freeform 536"/>
          <p:cNvSpPr/>
          <p:nvPr/>
        </p:nvSpPr>
        <p:spPr>
          <a:xfrm flipV="1">
            <a:off x="9521952" y="2905842"/>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7" name="Freeform 537"/>
          <p:cNvSpPr/>
          <p:nvPr/>
        </p:nvSpPr>
        <p:spPr>
          <a:xfrm flipV="1">
            <a:off x="8158419" y="3057573"/>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8" name="Freeform 538"/>
          <p:cNvSpPr/>
          <p:nvPr/>
        </p:nvSpPr>
        <p:spPr>
          <a:xfrm flipV="1">
            <a:off x="8991754" y="2832318"/>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9" name="Freeform 539"/>
          <p:cNvSpPr/>
          <p:nvPr/>
        </p:nvSpPr>
        <p:spPr>
          <a:xfrm flipV="1">
            <a:off x="8768508" y="3544315"/>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0" name="Freeform 540"/>
          <p:cNvSpPr/>
          <p:nvPr/>
        </p:nvSpPr>
        <p:spPr>
          <a:xfrm flipV="1">
            <a:off x="9342281" y="3896940"/>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1" name="Freeform 541"/>
          <p:cNvSpPr/>
          <p:nvPr/>
        </p:nvSpPr>
        <p:spPr>
          <a:xfrm flipV="1">
            <a:off x="8115713" y="2333724"/>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2" name="Freeform 542"/>
          <p:cNvSpPr/>
          <p:nvPr/>
        </p:nvSpPr>
        <p:spPr>
          <a:xfrm flipV="1">
            <a:off x="8006729" y="2816877"/>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3" name="Freeform 543"/>
          <p:cNvSpPr/>
          <p:nvPr/>
        </p:nvSpPr>
        <p:spPr>
          <a:xfrm flipV="1">
            <a:off x="8838834" y="2732253"/>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4" name="Freeform 544"/>
          <p:cNvSpPr/>
          <p:nvPr/>
        </p:nvSpPr>
        <p:spPr>
          <a:xfrm flipV="1">
            <a:off x="8881473" y="3872621"/>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5" name="Freeform 545"/>
          <p:cNvSpPr/>
          <p:nvPr/>
        </p:nvSpPr>
        <p:spPr>
          <a:xfrm flipV="1">
            <a:off x="9423346" y="2892587"/>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6" name="Freeform 546"/>
          <p:cNvSpPr/>
          <p:nvPr/>
        </p:nvSpPr>
        <p:spPr>
          <a:xfrm flipV="1">
            <a:off x="8321366" y="1907799"/>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7" name="Freeform 547"/>
          <p:cNvSpPr/>
          <p:nvPr/>
        </p:nvSpPr>
        <p:spPr>
          <a:xfrm flipV="1">
            <a:off x="9261598" y="2733626"/>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8" name="Freeform 548"/>
          <p:cNvSpPr/>
          <p:nvPr/>
        </p:nvSpPr>
        <p:spPr>
          <a:xfrm flipV="1">
            <a:off x="8379213" y="1558268"/>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9" name="Freeform 549"/>
          <p:cNvSpPr/>
          <p:nvPr/>
        </p:nvSpPr>
        <p:spPr>
          <a:xfrm flipV="1">
            <a:off x="8888038" y="190518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0" name="Freeform 550"/>
          <p:cNvSpPr/>
          <p:nvPr/>
        </p:nvSpPr>
        <p:spPr>
          <a:xfrm flipV="1">
            <a:off x="8354298" y="228555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1" name="Freeform 551"/>
          <p:cNvSpPr/>
          <p:nvPr/>
        </p:nvSpPr>
        <p:spPr>
          <a:xfrm flipV="1">
            <a:off x="8547664" y="3476033"/>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2" name="Freeform 552"/>
          <p:cNvSpPr/>
          <p:nvPr/>
        </p:nvSpPr>
        <p:spPr>
          <a:xfrm flipV="1">
            <a:off x="9628719" y="160222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3" name="Freeform 553"/>
          <p:cNvSpPr/>
          <p:nvPr/>
        </p:nvSpPr>
        <p:spPr>
          <a:xfrm flipV="1">
            <a:off x="9264785" y="2674034"/>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4" name="Freeform 554"/>
          <p:cNvSpPr/>
          <p:nvPr/>
        </p:nvSpPr>
        <p:spPr>
          <a:xfrm flipV="1">
            <a:off x="8612274" y="1405259"/>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5" name="Freeform 555"/>
          <p:cNvSpPr/>
          <p:nvPr/>
        </p:nvSpPr>
        <p:spPr>
          <a:xfrm flipV="1">
            <a:off x="8188271" y="168553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6" name="Freeform 556"/>
          <p:cNvSpPr/>
          <p:nvPr/>
        </p:nvSpPr>
        <p:spPr>
          <a:xfrm flipV="1">
            <a:off x="8608063" y="199829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7" name="Freeform 557"/>
          <p:cNvSpPr/>
          <p:nvPr/>
        </p:nvSpPr>
        <p:spPr>
          <a:xfrm flipV="1">
            <a:off x="9120461" y="185001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8" name="Freeform 558"/>
          <p:cNvSpPr/>
          <p:nvPr/>
        </p:nvSpPr>
        <p:spPr>
          <a:xfrm flipV="1">
            <a:off x="8771142" y="2963483"/>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9" name="Freeform 559"/>
          <p:cNvSpPr/>
          <p:nvPr/>
        </p:nvSpPr>
        <p:spPr>
          <a:xfrm flipV="1">
            <a:off x="7945751" y="187643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0" name="Freeform 560"/>
          <p:cNvSpPr/>
          <p:nvPr/>
        </p:nvSpPr>
        <p:spPr>
          <a:xfrm flipV="1">
            <a:off x="9282528" y="2068589"/>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1" name="Freeform 561"/>
          <p:cNvSpPr/>
          <p:nvPr/>
        </p:nvSpPr>
        <p:spPr>
          <a:xfrm flipV="1">
            <a:off x="8912183" y="215877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2" name="Freeform 562"/>
          <p:cNvSpPr/>
          <p:nvPr/>
        </p:nvSpPr>
        <p:spPr>
          <a:xfrm flipV="1">
            <a:off x="8641756" y="225610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3" name="Freeform 563"/>
          <p:cNvSpPr/>
          <p:nvPr/>
        </p:nvSpPr>
        <p:spPr>
          <a:xfrm flipV="1">
            <a:off x="7733693" y="2505994"/>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4" name="Freeform 564"/>
          <p:cNvSpPr/>
          <p:nvPr/>
        </p:nvSpPr>
        <p:spPr>
          <a:xfrm flipV="1">
            <a:off x="9634202" y="2852573"/>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5" name="Freeform 565"/>
          <p:cNvSpPr/>
          <p:nvPr/>
        </p:nvSpPr>
        <p:spPr>
          <a:xfrm flipV="1">
            <a:off x="8502075" y="2507300"/>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6" name="Freeform 566"/>
          <p:cNvSpPr/>
          <p:nvPr/>
        </p:nvSpPr>
        <p:spPr>
          <a:xfrm flipV="1">
            <a:off x="8587011" y="3726710"/>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7" name="Freeform 567"/>
          <p:cNvSpPr/>
          <p:nvPr/>
        </p:nvSpPr>
        <p:spPr>
          <a:xfrm flipV="1">
            <a:off x="8204487" y="3565110"/>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8" name="Freeform 568"/>
          <p:cNvSpPr/>
          <p:nvPr/>
        </p:nvSpPr>
        <p:spPr>
          <a:xfrm flipV="1">
            <a:off x="9049477" y="3423249"/>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9" name="Freeform 569"/>
          <p:cNvSpPr/>
          <p:nvPr/>
        </p:nvSpPr>
        <p:spPr>
          <a:xfrm flipV="1">
            <a:off x="9002578" y="238241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0" name="Freeform 570"/>
          <p:cNvSpPr/>
          <p:nvPr/>
        </p:nvSpPr>
        <p:spPr>
          <a:xfrm flipV="1">
            <a:off x="9523313" y="2840559"/>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1" name="Freeform 571"/>
          <p:cNvSpPr/>
          <p:nvPr/>
        </p:nvSpPr>
        <p:spPr>
          <a:xfrm flipV="1">
            <a:off x="9315656" y="3132820"/>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2" name="Freeform 572"/>
          <p:cNvSpPr/>
          <p:nvPr/>
        </p:nvSpPr>
        <p:spPr>
          <a:xfrm flipV="1">
            <a:off x="8307304" y="3312262"/>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3" name="Freeform 573"/>
          <p:cNvSpPr/>
          <p:nvPr/>
        </p:nvSpPr>
        <p:spPr>
          <a:xfrm flipV="1">
            <a:off x="9192458" y="239468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4" name="Freeform 574"/>
          <p:cNvSpPr/>
          <p:nvPr/>
        </p:nvSpPr>
        <p:spPr>
          <a:xfrm flipV="1">
            <a:off x="9531042" y="2526067"/>
            <a:ext cx="90638" cy="109164"/>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5" name="Freeform 575"/>
          <p:cNvSpPr/>
          <p:nvPr/>
        </p:nvSpPr>
        <p:spPr>
          <a:xfrm flipV="1">
            <a:off x="8207386" y="2665406"/>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6" name="Freeform 576"/>
          <p:cNvSpPr/>
          <p:nvPr/>
        </p:nvSpPr>
        <p:spPr>
          <a:xfrm flipV="1">
            <a:off x="8869409" y="1467117"/>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7" name="Freeform 577"/>
          <p:cNvSpPr/>
          <p:nvPr/>
        </p:nvSpPr>
        <p:spPr>
          <a:xfrm flipV="1">
            <a:off x="9109818" y="2708184"/>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78" name="Picture 57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669400" y="1830946"/>
            <a:ext cx="84199" cy="127511"/>
          </a:xfrm>
          <a:prstGeom prst="rect">
            <a:avLst/>
          </a:prstGeom>
          <a:noFill/>
        </p:spPr>
      </p:pic>
      <p:sp>
        <p:nvSpPr>
          <p:cNvPr id="579" name="Freeform 579"/>
          <p:cNvSpPr/>
          <p:nvPr/>
        </p:nvSpPr>
        <p:spPr>
          <a:xfrm flipV="1">
            <a:off x="9249952" y="162520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80" name="Picture 5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725860" y="2081661"/>
            <a:ext cx="27739" cy="124447"/>
          </a:xfrm>
          <a:prstGeom prst="rect">
            <a:avLst/>
          </a:prstGeom>
          <a:noFill/>
        </p:spPr>
      </p:pic>
      <p:sp>
        <p:nvSpPr>
          <p:cNvPr id="581" name="Freeform 581"/>
          <p:cNvSpPr/>
          <p:nvPr/>
        </p:nvSpPr>
        <p:spPr>
          <a:xfrm flipV="1">
            <a:off x="9444108" y="1819700"/>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2" name="Freeform 582"/>
          <p:cNvSpPr/>
          <p:nvPr/>
        </p:nvSpPr>
        <p:spPr>
          <a:xfrm flipV="1">
            <a:off x="9518965" y="207675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3" name="Freeform 583"/>
          <p:cNvSpPr/>
          <p:nvPr/>
        </p:nvSpPr>
        <p:spPr>
          <a:xfrm flipV="1">
            <a:off x="9111909" y="2908824"/>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4" name="Freeform 584"/>
          <p:cNvSpPr/>
          <p:nvPr/>
        </p:nvSpPr>
        <p:spPr>
          <a:xfrm flipV="1">
            <a:off x="9434316" y="228091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5" name="Freeform 585"/>
          <p:cNvSpPr/>
          <p:nvPr/>
        </p:nvSpPr>
        <p:spPr>
          <a:xfrm flipV="1">
            <a:off x="9527942" y="3611313"/>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6" name="Freeform 586"/>
          <p:cNvSpPr/>
          <p:nvPr/>
        </p:nvSpPr>
        <p:spPr>
          <a:xfrm flipV="1">
            <a:off x="8512868" y="3086350"/>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7" name="Freeform 587"/>
          <p:cNvSpPr/>
          <p:nvPr/>
        </p:nvSpPr>
        <p:spPr>
          <a:xfrm flipV="1">
            <a:off x="9113716" y="2223591"/>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8" name="Freeform 588"/>
          <p:cNvSpPr/>
          <p:nvPr/>
        </p:nvSpPr>
        <p:spPr>
          <a:xfrm flipV="1">
            <a:off x="9399777" y="669867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9" name="Freeform 589"/>
          <p:cNvSpPr/>
          <p:nvPr/>
        </p:nvSpPr>
        <p:spPr>
          <a:xfrm flipV="1">
            <a:off x="8836878" y="664032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0" name="Freeform 590"/>
          <p:cNvSpPr/>
          <p:nvPr/>
        </p:nvSpPr>
        <p:spPr>
          <a:xfrm flipV="1">
            <a:off x="9028336" y="5659711"/>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1" name="Freeform 591"/>
          <p:cNvSpPr/>
          <p:nvPr/>
        </p:nvSpPr>
        <p:spPr>
          <a:xfrm flipV="1">
            <a:off x="8673115" y="573694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2" name="Freeform 592"/>
          <p:cNvSpPr/>
          <p:nvPr/>
        </p:nvSpPr>
        <p:spPr>
          <a:xfrm flipV="1">
            <a:off x="9478941" y="570272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3" name="Freeform 593"/>
          <p:cNvSpPr/>
          <p:nvPr/>
        </p:nvSpPr>
        <p:spPr>
          <a:xfrm flipV="1">
            <a:off x="9252182" y="4844543"/>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94" name="Picture 59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33722" y="6258393"/>
            <a:ext cx="19877" cy="168107"/>
          </a:xfrm>
          <a:prstGeom prst="rect">
            <a:avLst/>
          </a:prstGeom>
          <a:noFill/>
        </p:spPr>
      </p:pic>
      <p:sp>
        <p:nvSpPr>
          <p:cNvPr id="595" name="Freeform 595"/>
          <p:cNvSpPr/>
          <p:nvPr/>
        </p:nvSpPr>
        <p:spPr>
          <a:xfrm flipV="1">
            <a:off x="9256500" y="600128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6" name="Freeform 596"/>
          <p:cNvSpPr/>
          <p:nvPr/>
        </p:nvSpPr>
        <p:spPr>
          <a:xfrm flipV="1">
            <a:off x="8284153" y="3851397"/>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7" name="Freeform 597"/>
          <p:cNvSpPr/>
          <p:nvPr/>
        </p:nvSpPr>
        <p:spPr>
          <a:xfrm flipV="1">
            <a:off x="8439810" y="5318066"/>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8" name="Freeform 598"/>
          <p:cNvSpPr/>
          <p:nvPr/>
        </p:nvSpPr>
        <p:spPr>
          <a:xfrm flipV="1">
            <a:off x="9148064" y="3881996"/>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9" name="Freeform 599"/>
          <p:cNvSpPr/>
          <p:nvPr/>
        </p:nvSpPr>
        <p:spPr>
          <a:xfrm flipV="1">
            <a:off x="8857141" y="4959563"/>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0" name="Freeform 600"/>
          <p:cNvSpPr/>
          <p:nvPr/>
        </p:nvSpPr>
        <p:spPr>
          <a:xfrm flipV="1">
            <a:off x="9521952" y="5440289"/>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1" name="Freeform 601"/>
          <p:cNvSpPr/>
          <p:nvPr/>
        </p:nvSpPr>
        <p:spPr>
          <a:xfrm flipV="1">
            <a:off x="8158419" y="559201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2" name="Freeform 602"/>
          <p:cNvSpPr/>
          <p:nvPr/>
        </p:nvSpPr>
        <p:spPr>
          <a:xfrm flipV="1">
            <a:off x="8991754" y="5366764"/>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3" name="Freeform 603"/>
          <p:cNvSpPr/>
          <p:nvPr/>
        </p:nvSpPr>
        <p:spPr>
          <a:xfrm flipV="1">
            <a:off x="8768508" y="607876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4" name="Freeform 604"/>
          <p:cNvSpPr/>
          <p:nvPr/>
        </p:nvSpPr>
        <p:spPr>
          <a:xfrm flipV="1">
            <a:off x="9342281" y="643138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5" name="Freeform 605"/>
          <p:cNvSpPr/>
          <p:nvPr/>
        </p:nvSpPr>
        <p:spPr>
          <a:xfrm flipV="1">
            <a:off x="8115713" y="4868170"/>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6" name="Freeform 606"/>
          <p:cNvSpPr/>
          <p:nvPr/>
        </p:nvSpPr>
        <p:spPr>
          <a:xfrm flipV="1">
            <a:off x="8006729" y="5351323"/>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7" name="Freeform 607"/>
          <p:cNvSpPr/>
          <p:nvPr/>
        </p:nvSpPr>
        <p:spPr>
          <a:xfrm flipV="1">
            <a:off x="8838834" y="5266699"/>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8" name="Freeform 608"/>
          <p:cNvSpPr/>
          <p:nvPr/>
        </p:nvSpPr>
        <p:spPr>
          <a:xfrm flipV="1">
            <a:off x="8881473" y="640706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9" name="Freeform 609"/>
          <p:cNvSpPr/>
          <p:nvPr/>
        </p:nvSpPr>
        <p:spPr>
          <a:xfrm flipV="1">
            <a:off x="9423346" y="5427034"/>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0" name="Freeform 610"/>
          <p:cNvSpPr/>
          <p:nvPr/>
        </p:nvSpPr>
        <p:spPr>
          <a:xfrm flipV="1">
            <a:off x="8321366" y="4442245"/>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1" name="Freeform 611"/>
          <p:cNvSpPr/>
          <p:nvPr/>
        </p:nvSpPr>
        <p:spPr>
          <a:xfrm flipV="1">
            <a:off x="9261598" y="5268072"/>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2" name="Freeform 612"/>
          <p:cNvSpPr/>
          <p:nvPr/>
        </p:nvSpPr>
        <p:spPr>
          <a:xfrm flipV="1">
            <a:off x="8379213" y="409271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3" name="Freeform 613"/>
          <p:cNvSpPr/>
          <p:nvPr/>
        </p:nvSpPr>
        <p:spPr>
          <a:xfrm flipV="1">
            <a:off x="8888038" y="4439627"/>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4" name="Freeform 614"/>
          <p:cNvSpPr/>
          <p:nvPr/>
        </p:nvSpPr>
        <p:spPr>
          <a:xfrm flipV="1">
            <a:off x="8354298" y="4820006"/>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5" name="Freeform 615"/>
          <p:cNvSpPr/>
          <p:nvPr/>
        </p:nvSpPr>
        <p:spPr>
          <a:xfrm flipV="1">
            <a:off x="8547664" y="6010480"/>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6" name="Freeform 616"/>
          <p:cNvSpPr/>
          <p:nvPr/>
        </p:nvSpPr>
        <p:spPr>
          <a:xfrm flipV="1">
            <a:off x="9628719" y="4136668"/>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7" name="Freeform 617"/>
          <p:cNvSpPr/>
          <p:nvPr/>
        </p:nvSpPr>
        <p:spPr>
          <a:xfrm flipV="1">
            <a:off x="9264785" y="5208480"/>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8" name="Freeform 618"/>
          <p:cNvSpPr/>
          <p:nvPr/>
        </p:nvSpPr>
        <p:spPr>
          <a:xfrm flipV="1">
            <a:off x="8612274" y="3939705"/>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9" name="Freeform 619"/>
          <p:cNvSpPr/>
          <p:nvPr/>
        </p:nvSpPr>
        <p:spPr>
          <a:xfrm flipV="1">
            <a:off x="8188271" y="4219982"/>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0" name="Freeform 620"/>
          <p:cNvSpPr/>
          <p:nvPr/>
        </p:nvSpPr>
        <p:spPr>
          <a:xfrm flipV="1">
            <a:off x="8608063" y="4532745"/>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1" name="Freeform 621"/>
          <p:cNvSpPr/>
          <p:nvPr/>
        </p:nvSpPr>
        <p:spPr>
          <a:xfrm flipV="1">
            <a:off x="9120461" y="4384457"/>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2" name="Freeform 622"/>
          <p:cNvSpPr/>
          <p:nvPr/>
        </p:nvSpPr>
        <p:spPr>
          <a:xfrm flipV="1">
            <a:off x="8771142" y="5497929"/>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3" name="Freeform 623"/>
          <p:cNvSpPr/>
          <p:nvPr/>
        </p:nvSpPr>
        <p:spPr>
          <a:xfrm flipV="1">
            <a:off x="7945751" y="4410876"/>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4" name="Freeform 624"/>
          <p:cNvSpPr/>
          <p:nvPr/>
        </p:nvSpPr>
        <p:spPr>
          <a:xfrm flipV="1">
            <a:off x="9282528" y="4603035"/>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5" name="Freeform 625"/>
          <p:cNvSpPr/>
          <p:nvPr/>
        </p:nvSpPr>
        <p:spPr>
          <a:xfrm flipV="1">
            <a:off x="8912183" y="4693216"/>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6" name="Freeform 626"/>
          <p:cNvSpPr/>
          <p:nvPr/>
        </p:nvSpPr>
        <p:spPr>
          <a:xfrm flipV="1">
            <a:off x="8641756" y="4790552"/>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7" name="Freeform 627"/>
          <p:cNvSpPr/>
          <p:nvPr/>
        </p:nvSpPr>
        <p:spPr>
          <a:xfrm flipV="1">
            <a:off x="7733693" y="5040440"/>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8" name="Freeform 628"/>
          <p:cNvSpPr/>
          <p:nvPr/>
        </p:nvSpPr>
        <p:spPr>
          <a:xfrm flipV="1">
            <a:off x="9634202" y="5387019"/>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9" name="Freeform 629"/>
          <p:cNvSpPr/>
          <p:nvPr/>
        </p:nvSpPr>
        <p:spPr>
          <a:xfrm flipV="1">
            <a:off x="8502075" y="5041747"/>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0" name="Freeform 630"/>
          <p:cNvSpPr/>
          <p:nvPr/>
        </p:nvSpPr>
        <p:spPr>
          <a:xfrm flipV="1">
            <a:off x="8587011" y="626115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1" name="Freeform 631"/>
          <p:cNvSpPr/>
          <p:nvPr/>
        </p:nvSpPr>
        <p:spPr>
          <a:xfrm flipV="1">
            <a:off x="8204487" y="609955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2" name="Freeform 632"/>
          <p:cNvSpPr/>
          <p:nvPr/>
        </p:nvSpPr>
        <p:spPr>
          <a:xfrm flipV="1">
            <a:off x="9049477" y="595769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3" name="Freeform 633"/>
          <p:cNvSpPr/>
          <p:nvPr/>
        </p:nvSpPr>
        <p:spPr>
          <a:xfrm flipV="1">
            <a:off x="9002578" y="4916860"/>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4" name="Freeform 634"/>
          <p:cNvSpPr/>
          <p:nvPr/>
        </p:nvSpPr>
        <p:spPr>
          <a:xfrm flipV="1">
            <a:off x="9523313" y="5375005"/>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5" name="Freeform 635"/>
          <p:cNvSpPr/>
          <p:nvPr/>
        </p:nvSpPr>
        <p:spPr>
          <a:xfrm flipV="1">
            <a:off x="9315656" y="566726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6" name="Freeform 636"/>
          <p:cNvSpPr/>
          <p:nvPr/>
        </p:nvSpPr>
        <p:spPr>
          <a:xfrm flipV="1">
            <a:off x="8307304" y="584670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7" name="Freeform 637"/>
          <p:cNvSpPr/>
          <p:nvPr/>
        </p:nvSpPr>
        <p:spPr>
          <a:xfrm flipV="1">
            <a:off x="9192458" y="4929135"/>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8" name="Freeform 638"/>
          <p:cNvSpPr/>
          <p:nvPr/>
        </p:nvSpPr>
        <p:spPr>
          <a:xfrm flipV="1">
            <a:off x="9531042" y="5060514"/>
            <a:ext cx="90638" cy="109164"/>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9" name="Freeform 639"/>
          <p:cNvSpPr/>
          <p:nvPr/>
        </p:nvSpPr>
        <p:spPr>
          <a:xfrm flipV="1">
            <a:off x="8207386" y="5199852"/>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0" name="Freeform 640"/>
          <p:cNvSpPr/>
          <p:nvPr/>
        </p:nvSpPr>
        <p:spPr>
          <a:xfrm flipV="1">
            <a:off x="8869409" y="4001563"/>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1" name="Freeform 641"/>
          <p:cNvSpPr/>
          <p:nvPr/>
        </p:nvSpPr>
        <p:spPr>
          <a:xfrm flipV="1">
            <a:off x="9109818" y="5242630"/>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42" name="Picture 64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669400" y="4365391"/>
            <a:ext cx="84199" cy="127511"/>
          </a:xfrm>
          <a:prstGeom prst="rect">
            <a:avLst/>
          </a:prstGeom>
          <a:noFill/>
        </p:spPr>
      </p:pic>
      <p:sp>
        <p:nvSpPr>
          <p:cNvPr id="643" name="Freeform 643"/>
          <p:cNvSpPr/>
          <p:nvPr/>
        </p:nvSpPr>
        <p:spPr>
          <a:xfrm flipV="1">
            <a:off x="9249952" y="4159651"/>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44" name="Picture 64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725860" y="4616107"/>
            <a:ext cx="27739" cy="124447"/>
          </a:xfrm>
          <a:prstGeom prst="rect">
            <a:avLst/>
          </a:prstGeom>
          <a:noFill/>
        </p:spPr>
      </p:pic>
      <p:sp>
        <p:nvSpPr>
          <p:cNvPr id="645" name="Freeform 645"/>
          <p:cNvSpPr/>
          <p:nvPr/>
        </p:nvSpPr>
        <p:spPr>
          <a:xfrm flipV="1">
            <a:off x="9444108" y="4354146"/>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6" name="Freeform 646"/>
          <p:cNvSpPr/>
          <p:nvPr/>
        </p:nvSpPr>
        <p:spPr>
          <a:xfrm flipV="1">
            <a:off x="9518965" y="4611199"/>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7" name="Freeform 647"/>
          <p:cNvSpPr/>
          <p:nvPr/>
        </p:nvSpPr>
        <p:spPr>
          <a:xfrm flipV="1">
            <a:off x="9111909" y="5443270"/>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8" name="Freeform 648"/>
          <p:cNvSpPr/>
          <p:nvPr/>
        </p:nvSpPr>
        <p:spPr>
          <a:xfrm flipV="1">
            <a:off x="9434316" y="4815359"/>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49" name="Freeform 649"/>
          <p:cNvSpPr/>
          <p:nvPr/>
        </p:nvSpPr>
        <p:spPr>
          <a:xfrm flipV="1">
            <a:off x="9527942" y="614575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0" name="Freeform 650"/>
          <p:cNvSpPr/>
          <p:nvPr/>
        </p:nvSpPr>
        <p:spPr>
          <a:xfrm flipV="1">
            <a:off x="8512868" y="562079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1" name="Freeform 651"/>
          <p:cNvSpPr/>
          <p:nvPr/>
        </p:nvSpPr>
        <p:spPr>
          <a:xfrm flipV="1">
            <a:off x="9113716" y="4758037"/>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2" name="Freeform 652"/>
          <p:cNvSpPr/>
          <p:nvPr/>
        </p:nvSpPr>
        <p:spPr>
          <a:xfrm flipV="1">
            <a:off x="8674666" y="6796046"/>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3" name="Freeform 653"/>
          <p:cNvSpPr/>
          <p:nvPr/>
        </p:nvSpPr>
        <p:spPr>
          <a:xfrm flipV="1">
            <a:off x="7706638" y="5802899"/>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54" name="Picture 65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7849740" y="7256994"/>
            <a:ext cx="142250" cy="58206"/>
          </a:xfrm>
          <a:prstGeom prst="rect">
            <a:avLst/>
          </a:prstGeom>
          <a:noFill/>
        </p:spPr>
      </p:pic>
      <p:sp>
        <p:nvSpPr>
          <p:cNvPr id="655" name="Freeform 655"/>
          <p:cNvSpPr/>
          <p:nvPr/>
        </p:nvSpPr>
        <p:spPr>
          <a:xfrm flipV="1">
            <a:off x="8570549" y="5833498"/>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56" name="Freeform 656"/>
          <p:cNvSpPr/>
          <p:nvPr/>
        </p:nvSpPr>
        <p:spPr>
          <a:xfrm flipV="1">
            <a:off x="8279625" y="6911065"/>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57" name="Picture 65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8401685" y="7305889"/>
            <a:ext cx="25400" cy="9311"/>
          </a:xfrm>
          <a:prstGeom prst="rect">
            <a:avLst/>
          </a:prstGeom>
          <a:noFill/>
        </p:spPr>
      </p:pic>
      <p:sp>
        <p:nvSpPr>
          <p:cNvPr id="658" name="Freeform 658"/>
          <p:cNvSpPr/>
          <p:nvPr/>
        </p:nvSpPr>
        <p:spPr>
          <a:xfrm flipV="1">
            <a:off x="7538198" y="6819672"/>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59" name="Picture 65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02555" y="6873339"/>
            <a:ext cx="51044" cy="145854"/>
          </a:xfrm>
          <a:prstGeom prst="rect">
            <a:avLst/>
          </a:prstGeom>
          <a:noFill/>
        </p:spPr>
      </p:pic>
      <p:pic>
        <p:nvPicPr>
          <p:cNvPr id="660" name="Picture 6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7416513" y="7294549"/>
            <a:ext cx="127024" cy="20651"/>
          </a:xfrm>
          <a:prstGeom prst="rect">
            <a:avLst/>
          </a:prstGeom>
          <a:noFill/>
        </p:spPr>
      </p:pic>
      <p:pic>
        <p:nvPicPr>
          <p:cNvPr id="661" name="Picture 66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8248748" y="7205585"/>
            <a:ext cx="127355" cy="109615"/>
          </a:xfrm>
          <a:prstGeom prst="rect">
            <a:avLst/>
          </a:prstGeom>
          <a:noFill/>
        </p:spPr>
      </p:pic>
      <p:sp>
        <p:nvSpPr>
          <p:cNvPr id="662" name="Freeform 662"/>
          <p:cNvSpPr/>
          <p:nvPr/>
        </p:nvSpPr>
        <p:spPr>
          <a:xfrm flipV="1">
            <a:off x="7743851" y="6393747"/>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3" name="Freeform 663"/>
          <p:cNvSpPr/>
          <p:nvPr/>
        </p:nvSpPr>
        <p:spPr>
          <a:xfrm flipV="1">
            <a:off x="9182872" y="6808621"/>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64" name="Picture 66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71857" y="7207236"/>
            <a:ext cx="127878" cy="107964"/>
          </a:xfrm>
          <a:prstGeom prst="rect">
            <a:avLst/>
          </a:prstGeom>
          <a:noFill/>
        </p:spPr>
      </p:pic>
      <p:sp>
        <p:nvSpPr>
          <p:cNvPr id="665" name="Freeform 665"/>
          <p:cNvSpPr/>
          <p:nvPr/>
        </p:nvSpPr>
        <p:spPr>
          <a:xfrm flipV="1">
            <a:off x="7801698" y="604421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6" name="Freeform 666"/>
          <p:cNvSpPr/>
          <p:nvPr/>
        </p:nvSpPr>
        <p:spPr>
          <a:xfrm flipV="1">
            <a:off x="8310523" y="6391130"/>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7" name="Freeform 667"/>
          <p:cNvSpPr/>
          <p:nvPr/>
        </p:nvSpPr>
        <p:spPr>
          <a:xfrm flipV="1">
            <a:off x="7776783" y="6771508"/>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8" name="Freeform 668"/>
          <p:cNvSpPr/>
          <p:nvPr/>
        </p:nvSpPr>
        <p:spPr>
          <a:xfrm flipV="1">
            <a:off x="9051204" y="6088171"/>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69" name="Freeform 669"/>
          <p:cNvSpPr/>
          <p:nvPr/>
        </p:nvSpPr>
        <p:spPr>
          <a:xfrm flipV="1">
            <a:off x="8687270" y="7159983"/>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0" name="Freeform 670"/>
          <p:cNvSpPr/>
          <p:nvPr/>
        </p:nvSpPr>
        <p:spPr>
          <a:xfrm flipV="1">
            <a:off x="8034759" y="5891207"/>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1" name="Freeform 671"/>
          <p:cNvSpPr/>
          <p:nvPr/>
        </p:nvSpPr>
        <p:spPr>
          <a:xfrm flipV="1">
            <a:off x="7610756" y="6171485"/>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2" name="Freeform 672"/>
          <p:cNvSpPr/>
          <p:nvPr/>
        </p:nvSpPr>
        <p:spPr>
          <a:xfrm flipV="1">
            <a:off x="8030548" y="6484248"/>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3" name="Freeform 673"/>
          <p:cNvSpPr/>
          <p:nvPr/>
        </p:nvSpPr>
        <p:spPr>
          <a:xfrm flipV="1">
            <a:off x="8542946" y="6335960"/>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4" name="Freeform 674"/>
          <p:cNvSpPr/>
          <p:nvPr/>
        </p:nvSpPr>
        <p:spPr>
          <a:xfrm flipV="1">
            <a:off x="7368236" y="6362379"/>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5" name="Freeform 675"/>
          <p:cNvSpPr/>
          <p:nvPr/>
        </p:nvSpPr>
        <p:spPr>
          <a:xfrm flipV="1">
            <a:off x="8705013" y="6554537"/>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6" name="Freeform 676"/>
          <p:cNvSpPr/>
          <p:nvPr/>
        </p:nvSpPr>
        <p:spPr>
          <a:xfrm flipV="1">
            <a:off x="8334668" y="6644719"/>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7" name="Freeform 677"/>
          <p:cNvSpPr/>
          <p:nvPr/>
        </p:nvSpPr>
        <p:spPr>
          <a:xfrm flipV="1">
            <a:off x="8064241" y="6742054"/>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8" name="Freeform 678"/>
          <p:cNvSpPr/>
          <p:nvPr/>
        </p:nvSpPr>
        <p:spPr>
          <a:xfrm flipV="1">
            <a:off x="7156178" y="6991943"/>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79" name="Freeform 679"/>
          <p:cNvSpPr/>
          <p:nvPr/>
        </p:nvSpPr>
        <p:spPr>
          <a:xfrm flipV="1">
            <a:off x="7924560" y="6993249"/>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0" name="Freeform 680"/>
          <p:cNvSpPr/>
          <p:nvPr/>
        </p:nvSpPr>
        <p:spPr>
          <a:xfrm flipV="1">
            <a:off x="9475708" y="6593705"/>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1" name="Freeform 681"/>
          <p:cNvSpPr/>
          <p:nvPr/>
        </p:nvSpPr>
        <p:spPr>
          <a:xfrm flipV="1">
            <a:off x="9351250" y="709716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2" name="Freeform 682"/>
          <p:cNvSpPr/>
          <p:nvPr/>
        </p:nvSpPr>
        <p:spPr>
          <a:xfrm flipV="1">
            <a:off x="8425063" y="6868363"/>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3" name="Freeform 683"/>
          <p:cNvSpPr/>
          <p:nvPr/>
        </p:nvSpPr>
        <p:spPr>
          <a:xfrm flipV="1">
            <a:off x="9371254" y="6244770"/>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4" name="Freeform 684"/>
          <p:cNvSpPr/>
          <p:nvPr/>
        </p:nvSpPr>
        <p:spPr>
          <a:xfrm flipV="1">
            <a:off x="9611721" y="7160359"/>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5" name="Freeform 685"/>
          <p:cNvSpPr/>
          <p:nvPr/>
        </p:nvSpPr>
        <p:spPr>
          <a:xfrm flipV="1">
            <a:off x="9460740" y="6843697"/>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6" name="Freeform 686"/>
          <p:cNvSpPr/>
          <p:nvPr/>
        </p:nvSpPr>
        <p:spPr>
          <a:xfrm flipV="1">
            <a:off x="8614943" y="6880638"/>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7" name="Freeform 687"/>
          <p:cNvSpPr/>
          <p:nvPr/>
        </p:nvSpPr>
        <p:spPr>
          <a:xfrm flipV="1">
            <a:off x="8953527" y="7012016"/>
            <a:ext cx="90638" cy="109164"/>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8" name="Freeform 688"/>
          <p:cNvSpPr/>
          <p:nvPr/>
        </p:nvSpPr>
        <p:spPr>
          <a:xfrm flipV="1">
            <a:off x="7629870" y="7151355"/>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89" name="Freeform 689"/>
          <p:cNvSpPr/>
          <p:nvPr/>
        </p:nvSpPr>
        <p:spPr>
          <a:xfrm flipV="1">
            <a:off x="8291894" y="5953065"/>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0" name="Freeform 690"/>
          <p:cNvSpPr/>
          <p:nvPr/>
        </p:nvSpPr>
        <p:spPr>
          <a:xfrm flipV="1">
            <a:off x="9186096" y="722107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1" name="Freeform 691"/>
          <p:cNvSpPr/>
          <p:nvPr/>
        </p:nvSpPr>
        <p:spPr>
          <a:xfrm flipV="1">
            <a:off x="8532303" y="7194132"/>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2" name="Freeform 692"/>
          <p:cNvSpPr/>
          <p:nvPr/>
        </p:nvSpPr>
        <p:spPr>
          <a:xfrm flipV="1">
            <a:off x="9104454" y="6329322"/>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3" name="Freeform 693"/>
          <p:cNvSpPr/>
          <p:nvPr/>
        </p:nvSpPr>
        <p:spPr>
          <a:xfrm flipV="1">
            <a:off x="8672437" y="6111154"/>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4" name="Freeform 694"/>
          <p:cNvSpPr/>
          <p:nvPr/>
        </p:nvSpPr>
        <p:spPr>
          <a:xfrm flipV="1">
            <a:off x="9160685" y="6579972"/>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5" name="Freeform 695"/>
          <p:cNvSpPr/>
          <p:nvPr/>
        </p:nvSpPr>
        <p:spPr>
          <a:xfrm flipV="1">
            <a:off x="8866593" y="6305648"/>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6" name="Freeform 696"/>
          <p:cNvSpPr/>
          <p:nvPr/>
        </p:nvSpPr>
        <p:spPr>
          <a:xfrm flipV="1">
            <a:off x="8941450" y="6562702"/>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7" name="Freeform 697"/>
          <p:cNvSpPr/>
          <p:nvPr/>
        </p:nvSpPr>
        <p:spPr>
          <a:xfrm flipV="1">
            <a:off x="8856800" y="6766862"/>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8" name="Freeform 698"/>
          <p:cNvSpPr/>
          <p:nvPr/>
        </p:nvSpPr>
        <p:spPr>
          <a:xfrm flipV="1">
            <a:off x="8536201" y="6709539"/>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99" name="Freeform 699"/>
          <p:cNvSpPr/>
          <p:nvPr/>
        </p:nvSpPr>
        <p:spPr>
          <a:xfrm flipV="1">
            <a:off x="987628"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0" name="Freeform 700"/>
          <p:cNvSpPr/>
          <p:nvPr/>
        </p:nvSpPr>
        <p:spPr>
          <a:xfrm flipV="1">
            <a:off x="19599"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1" name="Freeform 701"/>
          <p:cNvSpPr/>
          <p:nvPr/>
        </p:nvSpPr>
        <p:spPr>
          <a:xfrm flipV="1">
            <a:off x="88351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02" name="Picture 702"/>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580277" y="7214574"/>
            <a:ext cx="138415" cy="100626"/>
          </a:xfrm>
          <a:prstGeom prst="rect">
            <a:avLst/>
          </a:prstGeom>
          <a:noFill/>
        </p:spPr>
      </p:pic>
      <p:sp>
        <p:nvSpPr>
          <p:cNvPr id="703" name="Freeform 703"/>
          <p:cNvSpPr/>
          <p:nvPr/>
        </p:nvSpPr>
        <p:spPr>
          <a:xfrm flipV="1">
            <a:off x="202773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4" name="Freeform 704"/>
          <p:cNvSpPr/>
          <p:nvPr/>
        </p:nvSpPr>
        <p:spPr>
          <a:xfrm flipV="1">
            <a:off x="5681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5" name="Freeform 705"/>
          <p:cNvSpPr/>
          <p:nvPr/>
        </p:nvSpPr>
        <p:spPr>
          <a:xfrm flipV="1">
            <a:off x="149583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6" name="Freeform 706"/>
          <p:cNvSpPr/>
          <p:nvPr/>
        </p:nvSpPr>
        <p:spPr>
          <a:xfrm flipV="1">
            <a:off x="114659"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7" name="Freeform 707"/>
          <p:cNvSpPr/>
          <p:nvPr/>
        </p:nvSpPr>
        <p:spPr>
          <a:xfrm flipV="1">
            <a:off x="623484"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8" name="Freeform 708"/>
          <p:cNvSpPr/>
          <p:nvPr/>
        </p:nvSpPr>
        <p:spPr>
          <a:xfrm flipV="1">
            <a:off x="8974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09" name="Freeform 709"/>
          <p:cNvSpPr/>
          <p:nvPr/>
        </p:nvSpPr>
        <p:spPr>
          <a:xfrm flipV="1">
            <a:off x="136416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10" name="Freeform 710"/>
          <p:cNvSpPr/>
          <p:nvPr/>
        </p:nvSpPr>
        <p:spPr>
          <a:xfrm flipV="1">
            <a:off x="34772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11" name="Picture 711"/>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0" y="6469724"/>
            <a:ext cx="33253" cy="140910"/>
          </a:xfrm>
          <a:prstGeom prst="rect">
            <a:avLst/>
          </a:prstGeom>
          <a:noFill/>
        </p:spPr>
      </p:pic>
      <p:sp>
        <p:nvSpPr>
          <p:cNvPr id="712" name="Freeform 712"/>
          <p:cNvSpPr/>
          <p:nvPr/>
        </p:nvSpPr>
        <p:spPr>
          <a:xfrm flipV="1">
            <a:off x="34350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13" name="Freeform 713"/>
          <p:cNvSpPr/>
          <p:nvPr/>
        </p:nvSpPr>
        <p:spPr>
          <a:xfrm flipV="1">
            <a:off x="85590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14" name="Freeform 714"/>
          <p:cNvSpPr/>
          <p:nvPr/>
        </p:nvSpPr>
        <p:spPr>
          <a:xfrm flipV="1">
            <a:off x="1017974"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15" name="Freeform 715"/>
          <p:cNvSpPr/>
          <p:nvPr/>
        </p:nvSpPr>
        <p:spPr>
          <a:xfrm flipV="1">
            <a:off x="647629"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16" name="Freeform 716"/>
          <p:cNvSpPr/>
          <p:nvPr/>
        </p:nvSpPr>
        <p:spPr>
          <a:xfrm flipV="1">
            <a:off x="377202"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17" name="Picture 717"/>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224821" y="7291864"/>
            <a:ext cx="121664" cy="23336"/>
          </a:xfrm>
          <a:prstGeom prst="rect">
            <a:avLst/>
          </a:prstGeom>
          <a:noFill/>
        </p:spPr>
      </p:pic>
      <p:sp>
        <p:nvSpPr>
          <p:cNvPr id="718" name="Freeform 718"/>
          <p:cNvSpPr/>
          <p:nvPr/>
        </p:nvSpPr>
        <p:spPr>
          <a:xfrm flipV="1">
            <a:off x="178866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19" name="Freeform 719"/>
          <p:cNvSpPr/>
          <p:nvPr/>
        </p:nvSpPr>
        <p:spPr>
          <a:xfrm flipV="1">
            <a:off x="738024"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0" name="Freeform 720"/>
          <p:cNvSpPr/>
          <p:nvPr/>
        </p:nvSpPr>
        <p:spPr>
          <a:xfrm flipV="1">
            <a:off x="168421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1" name="Freeform 721"/>
          <p:cNvSpPr/>
          <p:nvPr/>
        </p:nvSpPr>
        <p:spPr>
          <a:xfrm flipV="1">
            <a:off x="1773702"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2" name="Freeform 722"/>
          <p:cNvSpPr/>
          <p:nvPr/>
        </p:nvSpPr>
        <p:spPr>
          <a:xfrm flipV="1">
            <a:off x="927904"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3" name="Freeform 723"/>
          <p:cNvSpPr/>
          <p:nvPr/>
        </p:nvSpPr>
        <p:spPr>
          <a:xfrm flipV="1">
            <a:off x="604856"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4" name="Freeform 724"/>
          <p:cNvSpPr/>
          <p:nvPr/>
        </p:nvSpPr>
        <p:spPr>
          <a:xfrm flipV="1">
            <a:off x="1417415"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5" name="Freeform 725"/>
          <p:cNvSpPr/>
          <p:nvPr/>
        </p:nvSpPr>
        <p:spPr>
          <a:xfrm flipV="1">
            <a:off x="985399"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6" name="Freeform 726"/>
          <p:cNvSpPr/>
          <p:nvPr/>
        </p:nvSpPr>
        <p:spPr>
          <a:xfrm flipV="1">
            <a:off x="147364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7" name="Freeform 727"/>
          <p:cNvSpPr/>
          <p:nvPr/>
        </p:nvSpPr>
        <p:spPr>
          <a:xfrm flipV="1">
            <a:off x="1179554"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8" name="Freeform 728"/>
          <p:cNvSpPr/>
          <p:nvPr/>
        </p:nvSpPr>
        <p:spPr>
          <a:xfrm flipV="1">
            <a:off x="1254411"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29" name="Freeform 729"/>
          <p:cNvSpPr/>
          <p:nvPr/>
        </p:nvSpPr>
        <p:spPr>
          <a:xfrm flipV="1">
            <a:off x="1169762"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0" name="Freeform 730"/>
          <p:cNvSpPr/>
          <p:nvPr/>
        </p:nvSpPr>
        <p:spPr>
          <a:xfrm flipV="1">
            <a:off x="849162"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1" name="Freeform 731"/>
          <p:cNvSpPr/>
          <p:nvPr/>
        </p:nvSpPr>
        <p:spPr>
          <a:xfrm flipV="1">
            <a:off x="2028878" y="6592147"/>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2" name="Freeform 732"/>
          <p:cNvSpPr/>
          <p:nvPr/>
        </p:nvSpPr>
        <p:spPr>
          <a:xfrm flipV="1">
            <a:off x="2892790" y="6622746"/>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3" name="Freeform 733"/>
          <p:cNvSpPr/>
          <p:nvPr/>
        </p:nvSpPr>
        <p:spPr>
          <a:xfrm flipV="1">
            <a:off x="2066092" y="7182995"/>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4" name="Freeform 734"/>
          <p:cNvSpPr/>
          <p:nvPr/>
        </p:nvSpPr>
        <p:spPr>
          <a:xfrm flipV="1">
            <a:off x="2123938" y="6833464"/>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5" name="Freeform 735"/>
          <p:cNvSpPr/>
          <p:nvPr/>
        </p:nvSpPr>
        <p:spPr>
          <a:xfrm flipV="1">
            <a:off x="2632764" y="7180378"/>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6" name="Freeform 736"/>
          <p:cNvSpPr/>
          <p:nvPr/>
        </p:nvSpPr>
        <p:spPr>
          <a:xfrm flipV="1">
            <a:off x="3373445" y="6877419"/>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7" name="Freeform 737"/>
          <p:cNvSpPr/>
          <p:nvPr/>
        </p:nvSpPr>
        <p:spPr>
          <a:xfrm flipV="1">
            <a:off x="2357000" y="6680455"/>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38" name="Freeform 738"/>
          <p:cNvSpPr/>
          <p:nvPr/>
        </p:nvSpPr>
        <p:spPr>
          <a:xfrm flipV="1">
            <a:off x="1932997" y="6960733"/>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39" name="Picture 739"/>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340089" y="7260903"/>
            <a:ext cx="127035" cy="54297"/>
          </a:xfrm>
          <a:prstGeom prst="rect">
            <a:avLst/>
          </a:prstGeom>
          <a:noFill/>
        </p:spPr>
      </p:pic>
      <p:sp>
        <p:nvSpPr>
          <p:cNvPr id="740" name="Freeform 740"/>
          <p:cNvSpPr/>
          <p:nvPr/>
        </p:nvSpPr>
        <p:spPr>
          <a:xfrm flipV="1">
            <a:off x="2865187" y="7125208"/>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1" name="Freeform 741"/>
          <p:cNvSpPr/>
          <p:nvPr/>
        </p:nvSpPr>
        <p:spPr>
          <a:xfrm flipV="1">
            <a:off x="1690477" y="7151627"/>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2" name="Freeform 742"/>
          <p:cNvSpPr/>
          <p:nvPr/>
        </p:nvSpPr>
        <p:spPr>
          <a:xfrm flipV="1">
            <a:off x="3693495" y="7034018"/>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3" name="Freeform 743"/>
          <p:cNvSpPr/>
          <p:nvPr/>
        </p:nvSpPr>
        <p:spPr>
          <a:xfrm flipV="1">
            <a:off x="2614135" y="6742313"/>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4" name="Freeform 744"/>
          <p:cNvSpPr/>
          <p:nvPr/>
        </p:nvSpPr>
        <p:spPr>
          <a:xfrm flipV="1">
            <a:off x="3426695" y="7118570"/>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5" name="Freeform 745"/>
          <p:cNvSpPr/>
          <p:nvPr/>
        </p:nvSpPr>
        <p:spPr>
          <a:xfrm flipV="1">
            <a:off x="2994678" y="6900402"/>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6" name="Freeform 746"/>
          <p:cNvSpPr/>
          <p:nvPr/>
        </p:nvSpPr>
        <p:spPr>
          <a:xfrm flipV="1">
            <a:off x="3188833" y="7094896"/>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7" name="Freeform 747"/>
          <p:cNvSpPr/>
          <p:nvPr/>
        </p:nvSpPr>
        <p:spPr>
          <a:xfrm flipV="1">
            <a:off x="4831147"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8" name="Freeform 748"/>
          <p:cNvSpPr/>
          <p:nvPr/>
        </p:nvSpPr>
        <p:spPr>
          <a:xfrm flipV="1">
            <a:off x="3863118"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49" name="Freeform 749"/>
          <p:cNvSpPr/>
          <p:nvPr/>
        </p:nvSpPr>
        <p:spPr>
          <a:xfrm flipV="1">
            <a:off x="4727030"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50" name="Picture 750"/>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4423797" y="7214574"/>
            <a:ext cx="138414" cy="100626"/>
          </a:xfrm>
          <a:prstGeom prst="rect">
            <a:avLst/>
          </a:prstGeom>
          <a:noFill/>
        </p:spPr>
      </p:pic>
      <p:sp>
        <p:nvSpPr>
          <p:cNvPr id="751" name="Freeform 751"/>
          <p:cNvSpPr/>
          <p:nvPr/>
        </p:nvSpPr>
        <p:spPr>
          <a:xfrm flipV="1">
            <a:off x="3694679"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2" name="Freeform 752"/>
          <p:cNvSpPr/>
          <p:nvPr/>
        </p:nvSpPr>
        <p:spPr>
          <a:xfrm flipV="1">
            <a:off x="5871259"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3" name="Freeform 753"/>
          <p:cNvSpPr/>
          <p:nvPr/>
        </p:nvSpPr>
        <p:spPr>
          <a:xfrm flipV="1">
            <a:off x="3900332"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4" name="Freeform 754"/>
          <p:cNvSpPr/>
          <p:nvPr/>
        </p:nvSpPr>
        <p:spPr>
          <a:xfrm flipV="1">
            <a:off x="5339353"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5" name="Freeform 755"/>
          <p:cNvSpPr/>
          <p:nvPr/>
        </p:nvSpPr>
        <p:spPr>
          <a:xfrm flipV="1">
            <a:off x="3958178"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6" name="Freeform 756"/>
          <p:cNvSpPr/>
          <p:nvPr/>
        </p:nvSpPr>
        <p:spPr>
          <a:xfrm flipV="1">
            <a:off x="4467003"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7" name="Freeform 757"/>
          <p:cNvSpPr/>
          <p:nvPr/>
        </p:nvSpPr>
        <p:spPr>
          <a:xfrm flipV="1">
            <a:off x="3933264"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8" name="Freeform 758"/>
          <p:cNvSpPr/>
          <p:nvPr/>
        </p:nvSpPr>
        <p:spPr>
          <a:xfrm flipV="1">
            <a:off x="5207685"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59" name="Freeform 759"/>
          <p:cNvSpPr/>
          <p:nvPr/>
        </p:nvSpPr>
        <p:spPr>
          <a:xfrm flipV="1">
            <a:off x="4191240"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0" name="Freeform 760"/>
          <p:cNvSpPr/>
          <p:nvPr/>
        </p:nvSpPr>
        <p:spPr>
          <a:xfrm flipV="1">
            <a:off x="3767237"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1" name="Freeform 761"/>
          <p:cNvSpPr/>
          <p:nvPr/>
        </p:nvSpPr>
        <p:spPr>
          <a:xfrm flipV="1">
            <a:off x="4187029"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2" name="Freeform 762"/>
          <p:cNvSpPr/>
          <p:nvPr/>
        </p:nvSpPr>
        <p:spPr>
          <a:xfrm flipV="1">
            <a:off x="4699427"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3" name="Freeform 763"/>
          <p:cNvSpPr/>
          <p:nvPr/>
        </p:nvSpPr>
        <p:spPr>
          <a:xfrm flipV="1">
            <a:off x="3524717"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4" name="Freeform 764"/>
          <p:cNvSpPr/>
          <p:nvPr/>
        </p:nvSpPr>
        <p:spPr>
          <a:xfrm flipV="1">
            <a:off x="4861493"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5" name="Freeform 765"/>
          <p:cNvSpPr/>
          <p:nvPr/>
        </p:nvSpPr>
        <p:spPr>
          <a:xfrm flipV="1">
            <a:off x="4491148"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66" name="Freeform 766"/>
          <p:cNvSpPr/>
          <p:nvPr/>
        </p:nvSpPr>
        <p:spPr>
          <a:xfrm flipV="1">
            <a:off x="4220721"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67" name="Picture 767"/>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3300306" y="7290245"/>
            <a:ext cx="117763" cy="24955"/>
          </a:xfrm>
          <a:prstGeom prst="rect">
            <a:avLst/>
          </a:prstGeom>
          <a:noFill/>
        </p:spPr>
      </p:pic>
      <p:pic>
        <p:nvPicPr>
          <p:cNvPr id="768" name="Picture 768"/>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4068340" y="7291864"/>
            <a:ext cx="121664" cy="23336"/>
          </a:xfrm>
          <a:prstGeom prst="rect">
            <a:avLst/>
          </a:prstGeom>
          <a:noFill/>
        </p:spPr>
      </p:pic>
      <p:sp>
        <p:nvSpPr>
          <p:cNvPr id="769" name="Freeform 769"/>
          <p:cNvSpPr/>
          <p:nvPr/>
        </p:nvSpPr>
        <p:spPr>
          <a:xfrm flipV="1">
            <a:off x="5632189"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0" name="Freeform 770"/>
          <p:cNvSpPr/>
          <p:nvPr/>
        </p:nvSpPr>
        <p:spPr>
          <a:xfrm flipV="1">
            <a:off x="4581543"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1" name="Freeform 771"/>
          <p:cNvSpPr/>
          <p:nvPr/>
        </p:nvSpPr>
        <p:spPr>
          <a:xfrm flipV="1">
            <a:off x="5527735"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2" name="Freeform 772"/>
          <p:cNvSpPr/>
          <p:nvPr/>
        </p:nvSpPr>
        <p:spPr>
          <a:xfrm flipV="1">
            <a:off x="5617221"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3" name="Freeform 773"/>
          <p:cNvSpPr/>
          <p:nvPr/>
        </p:nvSpPr>
        <p:spPr>
          <a:xfrm flipV="1">
            <a:off x="4771423"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4" name="Freeform 774"/>
          <p:cNvSpPr/>
          <p:nvPr/>
        </p:nvSpPr>
        <p:spPr>
          <a:xfrm flipV="1">
            <a:off x="4448375"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5" name="Freeform 775"/>
          <p:cNvSpPr/>
          <p:nvPr/>
        </p:nvSpPr>
        <p:spPr>
          <a:xfrm flipV="1">
            <a:off x="5260934"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6" name="Freeform 776"/>
          <p:cNvSpPr/>
          <p:nvPr/>
        </p:nvSpPr>
        <p:spPr>
          <a:xfrm flipV="1">
            <a:off x="4828918"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7" name="Freeform 777"/>
          <p:cNvSpPr/>
          <p:nvPr/>
        </p:nvSpPr>
        <p:spPr>
          <a:xfrm flipV="1">
            <a:off x="5317166"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8" name="Freeform 778"/>
          <p:cNvSpPr/>
          <p:nvPr/>
        </p:nvSpPr>
        <p:spPr>
          <a:xfrm flipV="1">
            <a:off x="5023073"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79" name="Freeform 779"/>
          <p:cNvSpPr/>
          <p:nvPr/>
        </p:nvSpPr>
        <p:spPr>
          <a:xfrm flipV="1">
            <a:off x="5097930"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0" name="Freeform 780"/>
          <p:cNvSpPr/>
          <p:nvPr/>
        </p:nvSpPr>
        <p:spPr>
          <a:xfrm flipV="1">
            <a:off x="5013281"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1" name="Freeform 781"/>
          <p:cNvSpPr/>
          <p:nvPr/>
        </p:nvSpPr>
        <p:spPr>
          <a:xfrm flipV="1">
            <a:off x="4692681"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2" name="Freeform 782"/>
          <p:cNvSpPr/>
          <p:nvPr/>
        </p:nvSpPr>
        <p:spPr>
          <a:xfrm flipV="1">
            <a:off x="7122863" y="7106957"/>
            <a:ext cx="124202" cy="144721"/>
          </a:xfrm>
          <a:custGeom>
            <a:avLst/>
            <a:gdLst/>
            <a:ahLst/>
            <a:cxnLst/>
            <a:rect l="0" t="0" r="0" b="0"/>
            <a:pathLst>
              <a:path w="54485" h="63486">
                <a:moveTo>
                  <a:pt x="50700" y="29438"/>
                </a:moveTo>
                <a:cubicBezTo>
                  <a:pt x="46789" y="10198"/>
                  <a:pt x="36133" y="0"/>
                  <a:pt x="23052" y="2959"/>
                </a:cubicBezTo>
                <a:cubicBezTo>
                  <a:pt x="21121" y="3546"/>
                  <a:pt x="19260" y="4307"/>
                  <a:pt x="17471" y="5241"/>
                </a:cubicBezTo>
                <a:cubicBezTo>
                  <a:pt x="15682" y="6176"/>
                  <a:pt x="13994" y="7268"/>
                  <a:pt x="12408" y="8517"/>
                </a:cubicBezTo>
                <a:cubicBezTo>
                  <a:pt x="10823" y="9766"/>
                  <a:pt x="9366" y="11152"/>
                  <a:pt x="8039" y="12673"/>
                </a:cubicBezTo>
                <a:cubicBezTo>
                  <a:pt x="6712" y="14194"/>
                  <a:pt x="5537" y="15825"/>
                  <a:pt x="4515" y="17566"/>
                </a:cubicBezTo>
                <a:cubicBezTo>
                  <a:pt x="3492" y="19306"/>
                  <a:pt x="2639" y="21126"/>
                  <a:pt x="1956" y="23026"/>
                </a:cubicBezTo>
                <a:cubicBezTo>
                  <a:pt x="1273" y="24925"/>
                  <a:pt x="772" y="26872"/>
                  <a:pt x="452" y="28865"/>
                </a:cubicBezTo>
                <a:cubicBezTo>
                  <a:pt x="132" y="30858"/>
                  <a:pt x="0" y="32864"/>
                  <a:pt x="54" y="34882"/>
                </a:cubicBezTo>
                <a:cubicBezTo>
                  <a:pt x="109" y="36900"/>
                  <a:pt x="349" y="38895"/>
                  <a:pt x="777" y="40869"/>
                </a:cubicBezTo>
                <a:cubicBezTo>
                  <a:pt x="1069" y="42660"/>
                  <a:pt x="1538" y="44404"/>
                  <a:pt x="2182" y="46101"/>
                </a:cubicBezTo>
                <a:cubicBezTo>
                  <a:pt x="2827" y="47798"/>
                  <a:pt x="3635" y="49413"/>
                  <a:pt x="4606" y="50947"/>
                </a:cubicBezTo>
                <a:cubicBezTo>
                  <a:pt x="5577" y="52481"/>
                  <a:pt x="6692" y="53902"/>
                  <a:pt x="7950" y="55211"/>
                </a:cubicBezTo>
                <a:cubicBezTo>
                  <a:pt x="9208" y="56519"/>
                  <a:pt x="10584" y="57689"/>
                  <a:pt x="12079" y="58719"/>
                </a:cubicBezTo>
                <a:cubicBezTo>
                  <a:pt x="13573" y="59750"/>
                  <a:pt x="15155" y="60621"/>
                  <a:pt x="16826" y="61332"/>
                </a:cubicBezTo>
                <a:cubicBezTo>
                  <a:pt x="18496" y="62043"/>
                  <a:pt x="20220" y="62580"/>
                  <a:pt x="21999" y="62943"/>
                </a:cubicBezTo>
                <a:cubicBezTo>
                  <a:pt x="23778" y="63305"/>
                  <a:pt x="25575" y="63486"/>
                  <a:pt x="27390" y="63486"/>
                </a:cubicBezTo>
                <a:cubicBezTo>
                  <a:pt x="29205" y="63486"/>
                  <a:pt x="31002" y="63304"/>
                  <a:pt x="32781" y="62941"/>
                </a:cubicBezTo>
                <a:cubicBezTo>
                  <a:pt x="47868" y="60426"/>
                  <a:pt x="54485" y="48044"/>
                  <a:pt x="50700" y="29438"/>
                </a:cubicBezTo>
                <a:close/>
                <a:moveTo>
                  <a:pt x="-196073" y="49933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3" name="Freeform 783"/>
          <p:cNvSpPr/>
          <p:nvPr/>
        </p:nvSpPr>
        <p:spPr>
          <a:xfrm flipV="1">
            <a:off x="6154834" y="6113810"/>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4" name="Freeform 784"/>
          <p:cNvSpPr/>
          <p:nvPr/>
        </p:nvSpPr>
        <p:spPr>
          <a:xfrm flipV="1">
            <a:off x="7018746" y="6144409"/>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785" name="Picture 785"/>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6715513" y="7214574"/>
            <a:ext cx="138414" cy="100626"/>
          </a:xfrm>
          <a:prstGeom prst="rect">
            <a:avLst/>
          </a:prstGeom>
          <a:noFill/>
        </p:spPr>
      </p:pic>
      <p:sp>
        <p:nvSpPr>
          <p:cNvPr id="786" name="Freeform 786"/>
          <p:cNvSpPr/>
          <p:nvPr/>
        </p:nvSpPr>
        <p:spPr>
          <a:xfrm flipV="1">
            <a:off x="5986394" y="7130583"/>
            <a:ext cx="115440" cy="123715"/>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7" name="Freeform 787"/>
          <p:cNvSpPr/>
          <p:nvPr/>
        </p:nvSpPr>
        <p:spPr>
          <a:xfrm flipV="1">
            <a:off x="8162974" y="7191781"/>
            <a:ext cx="105307" cy="125702"/>
          </a:xfrm>
          <a:custGeom>
            <a:avLst/>
            <a:gdLst/>
            <a:ahLst/>
            <a:cxnLst/>
            <a:rect l="0" t="0" r="0" b="0"/>
            <a:pathLst>
              <a:path w="46196" h="55143">
                <a:moveTo>
                  <a:pt x="45633" y="15938"/>
                </a:moveTo>
                <a:cubicBezTo>
                  <a:pt x="45504" y="14670"/>
                  <a:pt x="45241" y="13431"/>
                  <a:pt x="44845" y="12220"/>
                </a:cubicBezTo>
                <a:cubicBezTo>
                  <a:pt x="44448" y="11009"/>
                  <a:pt x="43927" y="9854"/>
                  <a:pt x="43280" y="8756"/>
                </a:cubicBezTo>
                <a:cubicBezTo>
                  <a:pt x="42634" y="7657"/>
                  <a:pt x="41878" y="6641"/>
                  <a:pt x="41012" y="5706"/>
                </a:cubicBezTo>
                <a:cubicBezTo>
                  <a:pt x="40146" y="4771"/>
                  <a:pt x="39191" y="3939"/>
                  <a:pt x="38145" y="3211"/>
                </a:cubicBezTo>
                <a:cubicBezTo>
                  <a:pt x="37099" y="2482"/>
                  <a:pt x="35988" y="1874"/>
                  <a:pt x="34811" y="1385"/>
                </a:cubicBezTo>
                <a:cubicBezTo>
                  <a:pt x="33634" y="897"/>
                  <a:pt x="32418" y="540"/>
                  <a:pt x="31164" y="315"/>
                </a:cubicBezTo>
                <a:cubicBezTo>
                  <a:pt x="29910" y="89"/>
                  <a:pt x="28646" y="0"/>
                  <a:pt x="27372" y="48"/>
                </a:cubicBezTo>
                <a:cubicBezTo>
                  <a:pt x="26099" y="95"/>
                  <a:pt x="24845" y="278"/>
                  <a:pt x="23611" y="597"/>
                </a:cubicBezTo>
                <a:cubicBezTo>
                  <a:pt x="20077" y="1302"/>
                  <a:pt x="16787" y="2619"/>
                  <a:pt x="13742" y="4547"/>
                </a:cubicBezTo>
                <a:cubicBezTo>
                  <a:pt x="10697" y="6475"/>
                  <a:pt x="8100" y="8885"/>
                  <a:pt x="5951" y="11778"/>
                </a:cubicBezTo>
                <a:cubicBezTo>
                  <a:pt x="3802" y="14671"/>
                  <a:pt x="2244" y="17854"/>
                  <a:pt x="1277" y="21326"/>
                </a:cubicBezTo>
                <a:cubicBezTo>
                  <a:pt x="310" y="24798"/>
                  <a:pt x="0" y="28327"/>
                  <a:pt x="345" y="31915"/>
                </a:cubicBezTo>
                <a:cubicBezTo>
                  <a:pt x="3139" y="45720"/>
                  <a:pt x="14315" y="55143"/>
                  <a:pt x="24665" y="52400"/>
                </a:cubicBezTo>
                <a:cubicBezTo>
                  <a:pt x="28211" y="50988"/>
                  <a:pt x="31427" y="49031"/>
                  <a:pt x="34312" y="46532"/>
                </a:cubicBezTo>
                <a:cubicBezTo>
                  <a:pt x="37197" y="44032"/>
                  <a:pt x="39591" y="41127"/>
                  <a:pt x="41494" y="37818"/>
                </a:cubicBezTo>
                <a:cubicBezTo>
                  <a:pt x="43397" y="34509"/>
                  <a:pt x="44703" y="30979"/>
                  <a:pt x="45413" y="27228"/>
                </a:cubicBezTo>
                <a:cubicBezTo>
                  <a:pt x="46122" y="23477"/>
                  <a:pt x="46196" y="19714"/>
                  <a:pt x="45633" y="15938"/>
                </a:cubicBezTo>
                <a:close/>
                <a:moveTo>
                  <a:pt x="-609979" y="52820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8" name="Freeform 788"/>
          <p:cNvSpPr/>
          <p:nvPr/>
        </p:nvSpPr>
        <p:spPr>
          <a:xfrm flipV="1">
            <a:off x="6192048" y="6704658"/>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89" name="Freeform 789"/>
          <p:cNvSpPr/>
          <p:nvPr/>
        </p:nvSpPr>
        <p:spPr>
          <a:xfrm flipV="1">
            <a:off x="7631069" y="7119532"/>
            <a:ext cx="105024" cy="11413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0" name="Freeform 790"/>
          <p:cNvSpPr/>
          <p:nvPr/>
        </p:nvSpPr>
        <p:spPr>
          <a:xfrm flipV="1">
            <a:off x="6249894" y="6355127"/>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1" name="Freeform 791"/>
          <p:cNvSpPr/>
          <p:nvPr/>
        </p:nvSpPr>
        <p:spPr>
          <a:xfrm flipV="1">
            <a:off x="6758719" y="6702041"/>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2" name="Freeform 792"/>
          <p:cNvSpPr/>
          <p:nvPr/>
        </p:nvSpPr>
        <p:spPr>
          <a:xfrm flipV="1">
            <a:off x="6224980" y="7082419"/>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3" name="Freeform 793"/>
          <p:cNvSpPr/>
          <p:nvPr/>
        </p:nvSpPr>
        <p:spPr>
          <a:xfrm flipV="1">
            <a:off x="7499401" y="6399082"/>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4" name="Freeform 794"/>
          <p:cNvSpPr/>
          <p:nvPr/>
        </p:nvSpPr>
        <p:spPr>
          <a:xfrm flipV="1">
            <a:off x="6482955" y="6202118"/>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5" name="Freeform 795"/>
          <p:cNvSpPr/>
          <p:nvPr/>
        </p:nvSpPr>
        <p:spPr>
          <a:xfrm flipV="1">
            <a:off x="6058953" y="6482396"/>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6" name="Freeform 796"/>
          <p:cNvSpPr/>
          <p:nvPr/>
        </p:nvSpPr>
        <p:spPr>
          <a:xfrm flipV="1">
            <a:off x="6478745" y="6795159"/>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7" name="Freeform 797"/>
          <p:cNvSpPr/>
          <p:nvPr/>
        </p:nvSpPr>
        <p:spPr>
          <a:xfrm flipV="1">
            <a:off x="6991143" y="6646871"/>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8" name="Freeform 798"/>
          <p:cNvSpPr/>
          <p:nvPr/>
        </p:nvSpPr>
        <p:spPr>
          <a:xfrm flipV="1">
            <a:off x="5816433" y="6673290"/>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99" name="Freeform 799"/>
          <p:cNvSpPr/>
          <p:nvPr/>
        </p:nvSpPr>
        <p:spPr>
          <a:xfrm flipV="1">
            <a:off x="7153209" y="6865448"/>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0" name="Freeform 800"/>
          <p:cNvSpPr/>
          <p:nvPr/>
        </p:nvSpPr>
        <p:spPr>
          <a:xfrm flipV="1">
            <a:off x="6782864" y="6955630"/>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1" name="Freeform 801"/>
          <p:cNvSpPr/>
          <p:nvPr/>
        </p:nvSpPr>
        <p:spPr>
          <a:xfrm flipV="1">
            <a:off x="6512437" y="7052965"/>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802" name="Picture 802"/>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5592022" y="7290245"/>
            <a:ext cx="117763" cy="24955"/>
          </a:xfrm>
          <a:prstGeom prst="rect">
            <a:avLst/>
          </a:prstGeom>
          <a:noFill/>
        </p:spPr>
      </p:pic>
      <p:pic>
        <p:nvPicPr>
          <p:cNvPr id="803" name="Picture 803"/>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6360056" y="7291864"/>
            <a:ext cx="121664" cy="23336"/>
          </a:xfrm>
          <a:prstGeom prst="rect">
            <a:avLst/>
          </a:prstGeom>
          <a:noFill/>
        </p:spPr>
      </p:pic>
      <p:sp>
        <p:nvSpPr>
          <p:cNvPr id="804" name="Freeform 804"/>
          <p:cNvSpPr/>
          <p:nvPr/>
        </p:nvSpPr>
        <p:spPr>
          <a:xfrm flipV="1">
            <a:off x="7923905" y="6904616"/>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5" name="Freeform 805"/>
          <p:cNvSpPr/>
          <p:nvPr/>
        </p:nvSpPr>
        <p:spPr>
          <a:xfrm flipV="1">
            <a:off x="6873259" y="7179274"/>
            <a:ext cx="94543" cy="105398"/>
          </a:xfrm>
          <a:custGeom>
            <a:avLst/>
            <a:gdLst/>
            <a:ahLst/>
            <a:cxnLst/>
            <a:rect l="0" t="0" r="0" b="0"/>
            <a:pathLst>
              <a:path w="41474"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6221" y="42838"/>
                  <a:pt x="29006" y="41382"/>
                  <a:pt x="31518" y="39406"/>
                </a:cubicBezTo>
                <a:cubicBezTo>
                  <a:pt x="34031" y="37429"/>
                  <a:pt x="36101" y="35064"/>
                  <a:pt x="37728" y="32313"/>
                </a:cubicBezTo>
                <a:cubicBezTo>
                  <a:pt x="39356" y="29561"/>
                  <a:pt x="40430" y="26608"/>
                  <a:pt x="40952" y="23454"/>
                </a:cubicBezTo>
                <a:cubicBezTo>
                  <a:pt x="41474" y="20299"/>
                  <a:pt x="41407" y="17158"/>
                  <a:pt x="40753" y="14028"/>
                </a:cubicBezTo>
                <a:close/>
                <a:moveTo>
                  <a:pt x="-56694" y="51381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6" name="Freeform 806"/>
          <p:cNvSpPr/>
          <p:nvPr/>
        </p:nvSpPr>
        <p:spPr>
          <a:xfrm flipV="1">
            <a:off x="7819451" y="6555681"/>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7" name="Freeform 807"/>
          <p:cNvSpPr/>
          <p:nvPr/>
        </p:nvSpPr>
        <p:spPr>
          <a:xfrm flipV="1">
            <a:off x="7908937" y="7154608"/>
            <a:ext cx="102079" cy="101094"/>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8" name="Freeform 808"/>
          <p:cNvSpPr/>
          <p:nvPr/>
        </p:nvSpPr>
        <p:spPr>
          <a:xfrm flipV="1">
            <a:off x="7063139" y="7191549"/>
            <a:ext cx="91171" cy="106383"/>
          </a:xfrm>
          <a:custGeom>
            <a:avLst/>
            <a:gdLst/>
            <a:ahLst/>
            <a:cxnLst/>
            <a:rect l="0" t="0" r="0" b="0"/>
            <a:pathLst>
              <a:path w="39995" h="46668">
                <a:moveTo>
                  <a:pt x="929" y="28608"/>
                </a:moveTo>
                <a:cubicBezTo>
                  <a:pt x="3863" y="36736"/>
                  <a:pt x="5806" y="46668"/>
                  <a:pt x="18709" y="44687"/>
                </a:cubicBezTo>
                <a:cubicBezTo>
                  <a:pt x="21998" y="43897"/>
                  <a:pt x="25037" y="42547"/>
                  <a:pt x="27828" y="40636"/>
                </a:cubicBezTo>
                <a:cubicBezTo>
                  <a:pt x="30619" y="38725"/>
                  <a:pt x="32976" y="36379"/>
                  <a:pt x="34901" y="33598"/>
                </a:cubicBezTo>
                <a:cubicBezTo>
                  <a:pt x="36826" y="30816"/>
                  <a:pt x="38191" y="27783"/>
                  <a:pt x="38997" y="24498"/>
                </a:cubicBezTo>
                <a:cubicBezTo>
                  <a:pt x="39802" y="21213"/>
                  <a:pt x="39995" y="17893"/>
                  <a:pt x="39575" y="14537"/>
                </a:cubicBezTo>
                <a:cubicBezTo>
                  <a:pt x="39276" y="12225"/>
                  <a:pt x="38522" y="10074"/>
                  <a:pt x="37312" y="8081"/>
                </a:cubicBezTo>
                <a:cubicBezTo>
                  <a:pt x="36102" y="6089"/>
                  <a:pt x="34540" y="4428"/>
                  <a:pt x="32626" y="3098"/>
                </a:cubicBezTo>
                <a:cubicBezTo>
                  <a:pt x="30713" y="1767"/>
                  <a:pt x="28612" y="881"/>
                  <a:pt x="26323" y="441"/>
                </a:cubicBezTo>
                <a:cubicBezTo>
                  <a:pt x="24034" y="0"/>
                  <a:pt x="21754" y="42"/>
                  <a:pt x="19484" y="567"/>
                </a:cubicBezTo>
                <a:cubicBezTo>
                  <a:pt x="17896" y="758"/>
                  <a:pt x="16347" y="1117"/>
                  <a:pt x="14837" y="1645"/>
                </a:cubicBezTo>
                <a:cubicBezTo>
                  <a:pt x="13327" y="2173"/>
                  <a:pt x="11892" y="2857"/>
                  <a:pt x="10531" y="3697"/>
                </a:cubicBezTo>
                <a:cubicBezTo>
                  <a:pt x="9170" y="4536"/>
                  <a:pt x="7915" y="5513"/>
                  <a:pt x="6767" y="6626"/>
                </a:cubicBezTo>
                <a:cubicBezTo>
                  <a:pt x="5618" y="7739"/>
                  <a:pt x="4603" y="8962"/>
                  <a:pt x="3720" y="10296"/>
                </a:cubicBezTo>
                <a:cubicBezTo>
                  <a:pt x="2838" y="11630"/>
                  <a:pt x="2109" y="13043"/>
                  <a:pt x="1534" y="14535"/>
                </a:cubicBezTo>
                <a:cubicBezTo>
                  <a:pt x="958" y="16027"/>
                  <a:pt x="550" y="17564"/>
                  <a:pt x="309" y="19145"/>
                </a:cubicBezTo>
                <a:cubicBezTo>
                  <a:pt x="68" y="20726"/>
                  <a:pt x="0" y="22314"/>
                  <a:pt x="104" y="23910"/>
                </a:cubicBezTo>
                <a:cubicBezTo>
                  <a:pt x="209" y="25506"/>
                  <a:pt x="484" y="27072"/>
                  <a:pt x="929" y="28608"/>
                </a:cubicBezTo>
                <a:close/>
                <a:moveTo>
                  <a:pt x="-148753" y="51962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09" name="Freeform 809"/>
          <p:cNvSpPr/>
          <p:nvPr/>
        </p:nvSpPr>
        <p:spPr>
          <a:xfrm flipV="1">
            <a:off x="6740091" y="6263976"/>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0" name="Freeform 810"/>
          <p:cNvSpPr/>
          <p:nvPr/>
        </p:nvSpPr>
        <p:spPr>
          <a:xfrm flipV="1">
            <a:off x="7552650" y="6640233"/>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1" name="Freeform 811"/>
          <p:cNvSpPr/>
          <p:nvPr/>
        </p:nvSpPr>
        <p:spPr>
          <a:xfrm flipV="1">
            <a:off x="7120634" y="6422065"/>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2" name="Freeform 812"/>
          <p:cNvSpPr/>
          <p:nvPr/>
        </p:nvSpPr>
        <p:spPr>
          <a:xfrm flipV="1">
            <a:off x="7608882" y="6890883"/>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3" name="Freeform 813"/>
          <p:cNvSpPr/>
          <p:nvPr/>
        </p:nvSpPr>
        <p:spPr>
          <a:xfrm flipV="1">
            <a:off x="7314789" y="6616559"/>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4" name="Freeform 814"/>
          <p:cNvSpPr/>
          <p:nvPr/>
        </p:nvSpPr>
        <p:spPr>
          <a:xfrm flipV="1">
            <a:off x="7389646" y="6873613"/>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5" name="Freeform 815"/>
          <p:cNvSpPr/>
          <p:nvPr/>
        </p:nvSpPr>
        <p:spPr>
          <a:xfrm flipV="1">
            <a:off x="7304997" y="7077773"/>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16" name="Freeform 816"/>
          <p:cNvSpPr/>
          <p:nvPr/>
        </p:nvSpPr>
        <p:spPr>
          <a:xfrm flipV="1">
            <a:off x="6984397" y="7020450"/>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83A06B04-524B-0F6F-4054-47801190EC2F}"/>
              </a:ext>
            </a:extLst>
          </p:cNvPr>
          <p:cNvSpPr txBox="1"/>
          <p:nvPr/>
        </p:nvSpPr>
        <p:spPr>
          <a:xfrm>
            <a:off x="445547" y="800229"/>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
        <p:nvSpPr>
          <p:cNvPr id="3" name="Tekstiruutu 2">
            <a:extLst>
              <a:ext uri="{FF2B5EF4-FFF2-40B4-BE49-F238E27FC236}">
                <a16:creationId xmlns:a16="http://schemas.microsoft.com/office/drawing/2014/main" id="{B00D46C8-402A-3552-0CD3-4575492384B6}"/>
              </a:ext>
            </a:extLst>
          </p:cNvPr>
          <p:cNvSpPr txBox="1"/>
          <p:nvPr/>
        </p:nvSpPr>
        <p:spPr>
          <a:xfrm>
            <a:off x="478852" y="1908233"/>
            <a:ext cx="6985766" cy="3785652"/>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Freeform 969"/>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0" name="Freeform 970"/>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1" name="Freeform 971"/>
          <p:cNvSpPr/>
          <p:nvPr/>
        </p:nvSpPr>
        <p:spPr>
          <a:xfrm flipV="1">
            <a:off x="8574755" y="1558314"/>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2" name="Freeform 972"/>
          <p:cNvSpPr/>
          <p:nvPr/>
        </p:nvSpPr>
        <p:spPr>
          <a:xfrm flipV="1">
            <a:off x="8011855" y="1499966"/>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3" name="Freeform 973"/>
          <p:cNvSpPr/>
          <p:nvPr/>
        </p:nvSpPr>
        <p:spPr>
          <a:xfrm flipV="1">
            <a:off x="8203313" y="519353"/>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4" name="Freeform 974"/>
          <p:cNvSpPr/>
          <p:nvPr/>
        </p:nvSpPr>
        <p:spPr>
          <a:xfrm flipV="1">
            <a:off x="7848093" y="596587"/>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5" name="Freeform 975"/>
          <p:cNvSpPr/>
          <p:nvPr/>
        </p:nvSpPr>
        <p:spPr>
          <a:xfrm flipV="1">
            <a:off x="8653919"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6" name="Freeform 976"/>
          <p:cNvSpPr/>
          <p:nvPr/>
        </p:nvSpPr>
        <p:spPr>
          <a:xfrm flipV="1">
            <a:off x="8921254" y="1130619"/>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7" name="Freeform 977"/>
          <p:cNvSpPr/>
          <p:nvPr/>
        </p:nvSpPr>
        <p:spPr>
          <a:xfrm flipV="1">
            <a:off x="8431478" y="860928"/>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8" name="Freeform 978"/>
          <p:cNvSpPr/>
          <p:nvPr/>
        </p:nvSpPr>
        <p:spPr>
          <a:xfrm flipV="1">
            <a:off x="7614787" y="177709"/>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79" name="Freeform 979"/>
          <p:cNvSpPr/>
          <p:nvPr/>
        </p:nvSpPr>
        <p:spPr>
          <a:xfrm flipV="1">
            <a:off x="8696929" y="299931"/>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0" name="Freeform 980"/>
          <p:cNvSpPr/>
          <p:nvPr/>
        </p:nvSpPr>
        <p:spPr>
          <a:xfrm flipV="1">
            <a:off x="7333397" y="451662"/>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1" name="Freeform 981"/>
          <p:cNvSpPr/>
          <p:nvPr/>
        </p:nvSpPr>
        <p:spPr>
          <a:xfrm flipV="1">
            <a:off x="8166732" y="226407"/>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2" name="Freeform 982"/>
          <p:cNvSpPr/>
          <p:nvPr/>
        </p:nvSpPr>
        <p:spPr>
          <a:xfrm flipV="1">
            <a:off x="8955210"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3" name="Freeform 983"/>
          <p:cNvSpPr/>
          <p:nvPr/>
        </p:nvSpPr>
        <p:spPr>
          <a:xfrm flipV="1">
            <a:off x="7943485" y="938404"/>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4" name="Freeform 984"/>
          <p:cNvSpPr/>
          <p:nvPr/>
        </p:nvSpPr>
        <p:spPr>
          <a:xfrm flipV="1">
            <a:off x="8517259" y="1291029"/>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5" name="Freeform 985"/>
          <p:cNvSpPr/>
          <p:nvPr/>
        </p:nvSpPr>
        <p:spPr>
          <a:xfrm flipV="1">
            <a:off x="9302094" y="641935"/>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6" name="Freeform 986"/>
          <p:cNvSpPr/>
          <p:nvPr/>
        </p:nvSpPr>
        <p:spPr>
          <a:xfrm flipV="1">
            <a:off x="9529605" y="962989"/>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7" name="Freeform 987"/>
          <p:cNvSpPr/>
          <p:nvPr/>
        </p:nvSpPr>
        <p:spPr>
          <a:xfrm flipV="1">
            <a:off x="9079705" y="458096"/>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8" name="Freeform 988"/>
          <p:cNvSpPr/>
          <p:nvPr/>
        </p:nvSpPr>
        <p:spPr>
          <a:xfrm flipV="1">
            <a:off x="7181706" y="210966"/>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89" name="Freeform 989"/>
          <p:cNvSpPr/>
          <p:nvPr/>
        </p:nvSpPr>
        <p:spPr>
          <a:xfrm flipV="1">
            <a:off x="8013811" y="126342"/>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0" name="Freeform 990"/>
          <p:cNvSpPr/>
          <p:nvPr/>
        </p:nvSpPr>
        <p:spPr>
          <a:xfrm flipV="1">
            <a:off x="8056451" y="1266710"/>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1" name="Freeform 991"/>
          <p:cNvSpPr/>
          <p:nvPr/>
        </p:nvSpPr>
        <p:spPr>
          <a:xfrm flipV="1">
            <a:off x="8598323" y="286676"/>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2" name="Freeform 992"/>
          <p:cNvSpPr/>
          <p:nvPr/>
        </p:nvSpPr>
        <p:spPr>
          <a:xfrm flipV="1">
            <a:off x="8436576" y="127714"/>
            <a:ext cx="103080" cy="116028"/>
          </a:xfrm>
          <a:custGeom>
            <a:avLst/>
            <a:gdLst/>
            <a:ahLst/>
            <a:cxnLst/>
            <a:rect l="0" t="0" r="0" b="0"/>
            <a:pathLst>
              <a:path w="45219" h="50899">
                <a:moveTo>
                  <a:pt x="21920" y="256"/>
                </a:moveTo>
                <a:cubicBezTo>
                  <a:pt x="18453" y="1347"/>
                  <a:pt x="15276" y="2995"/>
                  <a:pt x="12389" y="5202"/>
                </a:cubicBezTo>
                <a:cubicBezTo>
                  <a:pt x="9502" y="7410"/>
                  <a:pt x="7078" y="10043"/>
                  <a:pt x="5116" y="13102"/>
                </a:cubicBezTo>
                <a:cubicBezTo>
                  <a:pt x="3155" y="16161"/>
                  <a:pt x="1774" y="19464"/>
                  <a:pt x="973" y="23008"/>
                </a:cubicBezTo>
                <a:cubicBezTo>
                  <a:pt x="173" y="26553"/>
                  <a:pt x="0" y="30128"/>
                  <a:pt x="456" y="33734"/>
                </a:cubicBezTo>
                <a:cubicBezTo>
                  <a:pt x="802" y="36270"/>
                  <a:pt x="1612" y="38647"/>
                  <a:pt x="2887" y="40867"/>
                </a:cubicBezTo>
                <a:cubicBezTo>
                  <a:pt x="4161" y="43087"/>
                  <a:pt x="5806" y="44985"/>
                  <a:pt x="7822" y="46562"/>
                </a:cubicBezTo>
                <a:cubicBezTo>
                  <a:pt x="9838" y="48140"/>
                  <a:pt x="12076" y="49280"/>
                  <a:pt x="14538" y="49982"/>
                </a:cubicBezTo>
                <a:cubicBezTo>
                  <a:pt x="16999" y="50685"/>
                  <a:pt x="19502" y="50899"/>
                  <a:pt x="22047" y="50624"/>
                </a:cubicBezTo>
                <a:cubicBezTo>
                  <a:pt x="23815" y="50297"/>
                  <a:pt x="25536" y="49804"/>
                  <a:pt x="27211" y="49148"/>
                </a:cubicBezTo>
                <a:cubicBezTo>
                  <a:pt x="28886" y="48492"/>
                  <a:pt x="30483" y="47683"/>
                  <a:pt x="32003" y="46721"/>
                </a:cubicBezTo>
                <a:cubicBezTo>
                  <a:pt x="33523" y="45760"/>
                  <a:pt x="34939" y="44663"/>
                  <a:pt x="36250" y="43432"/>
                </a:cubicBezTo>
                <a:cubicBezTo>
                  <a:pt x="37561" y="42200"/>
                  <a:pt x="38743" y="40856"/>
                  <a:pt x="39797" y="39399"/>
                </a:cubicBezTo>
                <a:cubicBezTo>
                  <a:pt x="40852" y="37941"/>
                  <a:pt x="41759" y="36398"/>
                  <a:pt x="42518" y="34767"/>
                </a:cubicBezTo>
                <a:cubicBezTo>
                  <a:pt x="43278" y="33137"/>
                  <a:pt x="43876" y="31449"/>
                  <a:pt x="44314" y="29705"/>
                </a:cubicBezTo>
                <a:cubicBezTo>
                  <a:pt x="44751" y="27960"/>
                  <a:pt x="45020" y="26190"/>
                  <a:pt x="45120" y="24394"/>
                </a:cubicBezTo>
                <a:cubicBezTo>
                  <a:pt x="45219" y="22598"/>
                  <a:pt x="45148" y="20809"/>
                  <a:pt x="44906" y="19027"/>
                </a:cubicBezTo>
                <a:cubicBezTo>
                  <a:pt x="44605" y="16267"/>
                  <a:pt x="43792" y="13668"/>
                  <a:pt x="42468" y="11228"/>
                </a:cubicBezTo>
                <a:cubicBezTo>
                  <a:pt x="41143" y="8789"/>
                  <a:pt x="39406" y="6691"/>
                  <a:pt x="37256" y="4936"/>
                </a:cubicBezTo>
                <a:cubicBezTo>
                  <a:pt x="35106" y="3180"/>
                  <a:pt x="32703" y="1897"/>
                  <a:pt x="30048" y="1087"/>
                </a:cubicBezTo>
                <a:cubicBezTo>
                  <a:pt x="27393" y="277"/>
                  <a:pt x="24684" y="0"/>
                  <a:pt x="21920" y="256"/>
                </a:cubicBezTo>
                <a:close/>
                <a:moveTo>
                  <a:pt x="2184" y="67254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3" name="Freeform 993"/>
          <p:cNvSpPr/>
          <p:nvPr/>
        </p:nvSpPr>
        <p:spPr>
          <a:xfrm flipV="1">
            <a:off x="9594861" y="151684"/>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4" name="Freeform 994"/>
          <p:cNvSpPr/>
          <p:nvPr/>
        </p:nvSpPr>
        <p:spPr>
          <a:xfrm flipV="1">
            <a:off x="7722641" y="870122"/>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5" name="Freeform 995"/>
          <p:cNvSpPr/>
          <p:nvPr/>
        </p:nvSpPr>
        <p:spPr>
          <a:xfrm flipV="1">
            <a:off x="8439763" y="68123"/>
            <a:ext cx="101382" cy="114222"/>
          </a:xfrm>
          <a:custGeom>
            <a:avLst/>
            <a:gdLst/>
            <a:ahLst/>
            <a:cxnLst/>
            <a:rect l="0" t="0" r="0" b="0"/>
            <a:pathLst>
              <a:path w="44474" h="50107">
                <a:moveTo>
                  <a:pt x="42239" y="16134"/>
                </a:moveTo>
                <a:cubicBezTo>
                  <a:pt x="42139" y="14871"/>
                  <a:pt x="41904" y="13633"/>
                  <a:pt x="41536" y="12421"/>
                </a:cubicBezTo>
                <a:cubicBezTo>
                  <a:pt x="41167" y="11209"/>
                  <a:pt x="40672" y="10051"/>
                  <a:pt x="40052" y="8947"/>
                </a:cubicBezTo>
                <a:cubicBezTo>
                  <a:pt x="39431" y="7842"/>
                  <a:pt x="38699" y="6817"/>
                  <a:pt x="37856" y="5872"/>
                </a:cubicBezTo>
                <a:cubicBezTo>
                  <a:pt x="37013" y="4926"/>
                  <a:pt x="36078" y="4082"/>
                  <a:pt x="35051" y="3340"/>
                </a:cubicBezTo>
                <a:cubicBezTo>
                  <a:pt x="34024" y="2598"/>
                  <a:pt x="32930" y="1975"/>
                  <a:pt x="31767" y="1470"/>
                </a:cubicBezTo>
                <a:cubicBezTo>
                  <a:pt x="30605" y="966"/>
                  <a:pt x="29403" y="592"/>
                  <a:pt x="28159" y="349"/>
                </a:cubicBezTo>
                <a:cubicBezTo>
                  <a:pt x="26916" y="106"/>
                  <a:pt x="25661" y="0"/>
                  <a:pt x="24394" y="29"/>
                </a:cubicBezTo>
                <a:cubicBezTo>
                  <a:pt x="23128" y="59"/>
                  <a:pt x="21879" y="225"/>
                  <a:pt x="20649" y="526"/>
                </a:cubicBezTo>
                <a:cubicBezTo>
                  <a:pt x="17321" y="1852"/>
                  <a:pt x="14295" y="3678"/>
                  <a:pt x="11572" y="6006"/>
                </a:cubicBezTo>
                <a:cubicBezTo>
                  <a:pt x="8849" y="8333"/>
                  <a:pt x="6573" y="11037"/>
                  <a:pt x="4745" y="14117"/>
                </a:cubicBezTo>
                <a:cubicBezTo>
                  <a:pt x="2916" y="17197"/>
                  <a:pt x="1633" y="20490"/>
                  <a:pt x="894" y="23995"/>
                </a:cubicBezTo>
                <a:cubicBezTo>
                  <a:pt x="155" y="27500"/>
                  <a:pt x="0" y="31031"/>
                  <a:pt x="430" y="34587"/>
                </a:cubicBezTo>
                <a:cubicBezTo>
                  <a:pt x="1227" y="37226"/>
                  <a:pt x="2484" y="39625"/>
                  <a:pt x="4200" y="41783"/>
                </a:cubicBezTo>
                <a:cubicBezTo>
                  <a:pt x="5917" y="43941"/>
                  <a:pt x="7971" y="45705"/>
                  <a:pt x="10363" y="47076"/>
                </a:cubicBezTo>
                <a:cubicBezTo>
                  <a:pt x="12755" y="48447"/>
                  <a:pt x="15316" y="49327"/>
                  <a:pt x="18046" y="49717"/>
                </a:cubicBezTo>
                <a:cubicBezTo>
                  <a:pt x="20775" y="50107"/>
                  <a:pt x="23480" y="49978"/>
                  <a:pt x="26160" y="49332"/>
                </a:cubicBezTo>
                <a:cubicBezTo>
                  <a:pt x="36485" y="47351"/>
                  <a:pt x="44474" y="30815"/>
                  <a:pt x="42239" y="16134"/>
                </a:cubicBezTo>
                <a:close/>
                <a:moveTo>
                  <a:pt x="-42026" y="64560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6" name="Freeform 996"/>
          <p:cNvSpPr/>
          <p:nvPr/>
        </p:nvSpPr>
        <p:spPr>
          <a:xfrm flipV="1">
            <a:off x="7946120" y="357572"/>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997" name="Picture 99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96318" y="1"/>
            <a:ext cx="117763" cy="21922"/>
          </a:xfrm>
          <a:prstGeom prst="rect">
            <a:avLst/>
          </a:prstGeom>
          <a:noFill/>
        </p:spPr>
      </p:pic>
      <p:sp>
        <p:nvSpPr>
          <p:cNvPr id="998" name="Freeform 998"/>
          <p:cNvSpPr/>
          <p:nvPr/>
        </p:nvSpPr>
        <p:spPr>
          <a:xfrm flipV="1">
            <a:off x="8809180" y="246662"/>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99" name="Freeform 999"/>
          <p:cNvSpPr/>
          <p:nvPr/>
        </p:nvSpPr>
        <p:spPr>
          <a:xfrm flipV="1">
            <a:off x="9519502" y="653069"/>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0" name="Freeform 1000"/>
          <p:cNvSpPr/>
          <p:nvPr/>
        </p:nvSpPr>
        <p:spPr>
          <a:xfrm flipV="1">
            <a:off x="9199829" y="998164"/>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01" name="Picture 10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64352" y="1"/>
            <a:ext cx="121663" cy="22673"/>
          </a:xfrm>
          <a:prstGeom prst="rect">
            <a:avLst/>
          </a:prstGeom>
          <a:noFill/>
        </p:spPr>
      </p:pic>
      <p:sp>
        <p:nvSpPr>
          <p:cNvPr id="1002" name="Freeform 1002"/>
          <p:cNvSpPr/>
          <p:nvPr/>
        </p:nvSpPr>
        <p:spPr>
          <a:xfrm flipV="1">
            <a:off x="7761989" y="1120799"/>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3" name="Freeform 1003"/>
          <p:cNvSpPr/>
          <p:nvPr/>
        </p:nvSpPr>
        <p:spPr>
          <a:xfrm flipV="1">
            <a:off x="7379465" y="959199"/>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4" name="Freeform 1004"/>
          <p:cNvSpPr/>
          <p:nvPr/>
        </p:nvSpPr>
        <p:spPr>
          <a:xfrm flipV="1">
            <a:off x="8224455" y="817338"/>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5" name="Freeform 1005"/>
          <p:cNvSpPr/>
          <p:nvPr/>
        </p:nvSpPr>
        <p:spPr>
          <a:xfrm flipV="1">
            <a:off x="9103742" y="530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6" name="Freeform 1006"/>
          <p:cNvSpPr/>
          <p:nvPr/>
        </p:nvSpPr>
        <p:spPr>
          <a:xfrm flipV="1">
            <a:off x="9364214"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7" name="Freeform 1007"/>
          <p:cNvSpPr/>
          <p:nvPr/>
        </p:nvSpPr>
        <p:spPr>
          <a:xfrm flipV="1">
            <a:off x="8698291" y="234648"/>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8" name="Freeform 1008"/>
          <p:cNvSpPr/>
          <p:nvPr/>
        </p:nvSpPr>
        <p:spPr>
          <a:xfrm flipV="1">
            <a:off x="8490633"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09" name="Freeform 1009"/>
          <p:cNvSpPr/>
          <p:nvPr/>
        </p:nvSpPr>
        <p:spPr>
          <a:xfrm flipV="1">
            <a:off x="7482281" y="706351"/>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10" name="Picture 10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693460" y="1"/>
            <a:ext cx="115843" cy="41932"/>
          </a:xfrm>
          <a:prstGeom prst="rect">
            <a:avLst/>
          </a:prstGeom>
          <a:noFill/>
        </p:spPr>
      </p:pic>
      <p:sp>
        <p:nvSpPr>
          <p:cNvPr id="1011" name="Freeform 1011"/>
          <p:cNvSpPr/>
          <p:nvPr/>
        </p:nvSpPr>
        <p:spPr>
          <a:xfrm flipV="1">
            <a:off x="7382363" y="59495"/>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2" name="Freeform 1012"/>
          <p:cNvSpPr/>
          <p:nvPr/>
        </p:nvSpPr>
        <p:spPr>
          <a:xfrm flipV="1">
            <a:off x="9303925" y="357883"/>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3" name="Freeform 1013"/>
          <p:cNvSpPr/>
          <p:nvPr/>
        </p:nvSpPr>
        <p:spPr>
          <a:xfrm flipV="1">
            <a:off x="8938589" y="12921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4" name="Freeform 1014"/>
          <p:cNvSpPr/>
          <p:nvPr/>
        </p:nvSpPr>
        <p:spPr>
          <a:xfrm flipV="1">
            <a:off x="9598119" y="391444"/>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5" name="Freeform 1015"/>
          <p:cNvSpPr/>
          <p:nvPr/>
        </p:nvSpPr>
        <p:spPr>
          <a:xfrm flipV="1">
            <a:off x="8284795" y="102273"/>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6" name="Freeform 1016"/>
          <p:cNvSpPr/>
          <p:nvPr/>
        </p:nvSpPr>
        <p:spPr>
          <a:xfrm flipV="1">
            <a:off x="8286886" y="302913"/>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7" name="Freeform 1017"/>
          <p:cNvSpPr/>
          <p:nvPr/>
        </p:nvSpPr>
        <p:spPr>
          <a:xfrm flipV="1">
            <a:off x="8702920"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8" name="Freeform 1018"/>
          <p:cNvSpPr/>
          <p:nvPr/>
        </p:nvSpPr>
        <p:spPr>
          <a:xfrm flipV="1">
            <a:off x="7687845" y="480439"/>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19" name="Freeform 1019"/>
          <p:cNvSpPr/>
          <p:nvPr/>
        </p:nvSpPr>
        <p:spPr>
          <a:xfrm flipV="1">
            <a:off x="6548325" y="112269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0" name="Freeform 1020"/>
          <p:cNvSpPr/>
          <p:nvPr/>
        </p:nvSpPr>
        <p:spPr>
          <a:xfrm flipV="1">
            <a:off x="5985425" y="106434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1" name="Freeform 1021"/>
          <p:cNvSpPr/>
          <p:nvPr/>
        </p:nvSpPr>
        <p:spPr>
          <a:xfrm flipV="1">
            <a:off x="6176883" y="83730"/>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2" name="Freeform 1022"/>
          <p:cNvSpPr/>
          <p:nvPr/>
        </p:nvSpPr>
        <p:spPr>
          <a:xfrm flipV="1">
            <a:off x="5821663" y="16096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3" name="Freeform 1023"/>
          <p:cNvSpPr/>
          <p:nvPr/>
        </p:nvSpPr>
        <p:spPr>
          <a:xfrm flipV="1">
            <a:off x="6627489" y="12674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4" name="Freeform 1024"/>
          <p:cNvSpPr/>
          <p:nvPr/>
        </p:nvSpPr>
        <p:spPr>
          <a:xfrm flipV="1">
            <a:off x="6894824" y="694996"/>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5" name="Freeform 1025"/>
          <p:cNvSpPr/>
          <p:nvPr/>
        </p:nvSpPr>
        <p:spPr>
          <a:xfrm flipV="1">
            <a:off x="6405048" y="42530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26" name="Picture 102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58274" y="1"/>
            <a:ext cx="25400" cy="12700"/>
          </a:xfrm>
          <a:prstGeom prst="rect">
            <a:avLst/>
          </a:prstGeom>
          <a:noFill/>
        </p:spPr>
      </p:pic>
      <p:sp>
        <p:nvSpPr>
          <p:cNvPr id="1027" name="Freeform 1027"/>
          <p:cNvSpPr/>
          <p:nvPr/>
        </p:nvSpPr>
        <p:spPr>
          <a:xfrm flipV="1">
            <a:off x="5306967" y="1603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8" name="Freeform 1028"/>
          <p:cNvSpPr/>
          <p:nvPr/>
        </p:nvSpPr>
        <p:spPr>
          <a:xfrm flipV="1">
            <a:off x="6928780" y="374304"/>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29" name="Freeform 1029"/>
          <p:cNvSpPr/>
          <p:nvPr/>
        </p:nvSpPr>
        <p:spPr>
          <a:xfrm flipV="1">
            <a:off x="5917055" y="50278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0" name="Freeform 1030"/>
          <p:cNvSpPr/>
          <p:nvPr/>
        </p:nvSpPr>
        <p:spPr>
          <a:xfrm flipV="1">
            <a:off x="6490829" y="85540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1" name="Freeform 1031"/>
          <p:cNvSpPr/>
          <p:nvPr/>
        </p:nvSpPr>
        <p:spPr>
          <a:xfrm flipV="1">
            <a:off x="7275664" y="206312"/>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2" name="Freeform 1032"/>
          <p:cNvSpPr/>
          <p:nvPr/>
        </p:nvSpPr>
        <p:spPr>
          <a:xfrm flipV="1">
            <a:off x="7503175" y="527366"/>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3" name="Freeform 1033"/>
          <p:cNvSpPr/>
          <p:nvPr/>
        </p:nvSpPr>
        <p:spPr>
          <a:xfrm flipV="1">
            <a:off x="7053275" y="22473"/>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4" name="Freeform 1034"/>
          <p:cNvSpPr/>
          <p:nvPr/>
        </p:nvSpPr>
        <p:spPr>
          <a:xfrm flipV="1">
            <a:off x="6030021" y="83108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5" name="Freeform 1035"/>
          <p:cNvSpPr/>
          <p:nvPr/>
        </p:nvSpPr>
        <p:spPr>
          <a:xfrm flipV="1">
            <a:off x="5696211" y="434499"/>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6" name="Freeform 1036"/>
          <p:cNvSpPr/>
          <p:nvPr/>
        </p:nvSpPr>
        <p:spPr>
          <a:xfrm flipV="1">
            <a:off x="7845211" y="183906"/>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37" name="Picture 103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906990" y="1"/>
            <a:ext cx="122521" cy="57323"/>
          </a:xfrm>
          <a:prstGeom prst="rect">
            <a:avLst/>
          </a:prstGeom>
          <a:noFill/>
        </p:spPr>
      </p:pic>
      <p:sp>
        <p:nvSpPr>
          <p:cNvPr id="1038" name="Freeform 1038"/>
          <p:cNvSpPr/>
          <p:nvPr/>
        </p:nvSpPr>
        <p:spPr>
          <a:xfrm flipV="1">
            <a:off x="7493072" y="217446"/>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39" name="Freeform 1039"/>
          <p:cNvSpPr/>
          <p:nvPr/>
        </p:nvSpPr>
        <p:spPr>
          <a:xfrm flipV="1">
            <a:off x="7173399" y="562541"/>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0" name="Freeform 1040"/>
          <p:cNvSpPr/>
          <p:nvPr/>
        </p:nvSpPr>
        <p:spPr>
          <a:xfrm flipV="1">
            <a:off x="5735559" y="68517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1" name="Freeform 1041"/>
          <p:cNvSpPr/>
          <p:nvPr/>
        </p:nvSpPr>
        <p:spPr>
          <a:xfrm flipV="1">
            <a:off x="5353035" y="52357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2" name="Freeform 1042"/>
          <p:cNvSpPr/>
          <p:nvPr/>
        </p:nvSpPr>
        <p:spPr>
          <a:xfrm flipV="1">
            <a:off x="6198024" y="38171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3" name="Freeform 1043"/>
          <p:cNvSpPr/>
          <p:nvPr/>
        </p:nvSpPr>
        <p:spPr>
          <a:xfrm flipV="1">
            <a:off x="6464203" y="9128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4" name="Freeform 1044"/>
          <p:cNvSpPr/>
          <p:nvPr/>
        </p:nvSpPr>
        <p:spPr>
          <a:xfrm flipV="1">
            <a:off x="5455851" y="27072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45" name="Picture 104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265141" y="1"/>
            <a:ext cx="112714" cy="41085"/>
          </a:xfrm>
          <a:prstGeom prst="rect">
            <a:avLst/>
          </a:prstGeom>
          <a:noFill/>
        </p:spPr>
      </p:pic>
      <p:pic>
        <p:nvPicPr>
          <p:cNvPr id="1046" name="Picture 104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7559118" y="1"/>
            <a:ext cx="102631" cy="80962"/>
          </a:xfrm>
          <a:prstGeom prst="rect">
            <a:avLst/>
          </a:prstGeom>
          <a:noFill/>
        </p:spPr>
      </p:pic>
      <p:sp>
        <p:nvSpPr>
          <p:cNvPr id="1047" name="Freeform 1047"/>
          <p:cNvSpPr/>
          <p:nvPr/>
        </p:nvSpPr>
        <p:spPr>
          <a:xfrm flipV="1">
            <a:off x="6676489" y="56977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8" name="Freeform 1048"/>
          <p:cNvSpPr/>
          <p:nvPr/>
        </p:nvSpPr>
        <p:spPr>
          <a:xfrm flipV="1">
            <a:off x="5661415" y="4481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49" name="Freeform 1049"/>
          <p:cNvSpPr/>
          <p:nvPr/>
        </p:nvSpPr>
        <p:spPr>
          <a:xfrm flipV="1">
            <a:off x="4189531" y="1122691"/>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0" name="Freeform 1050"/>
          <p:cNvSpPr/>
          <p:nvPr/>
        </p:nvSpPr>
        <p:spPr>
          <a:xfrm flipV="1">
            <a:off x="3626632" y="1064343"/>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1" name="Freeform 1051"/>
          <p:cNvSpPr/>
          <p:nvPr/>
        </p:nvSpPr>
        <p:spPr>
          <a:xfrm flipV="1">
            <a:off x="3818090" y="83730"/>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2" name="Freeform 1052"/>
          <p:cNvSpPr/>
          <p:nvPr/>
        </p:nvSpPr>
        <p:spPr>
          <a:xfrm flipV="1">
            <a:off x="3462869" y="160964"/>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3" name="Freeform 1053"/>
          <p:cNvSpPr/>
          <p:nvPr/>
        </p:nvSpPr>
        <p:spPr>
          <a:xfrm flipV="1">
            <a:off x="4268695" y="126747"/>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4" name="Freeform 1054"/>
          <p:cNvSpPr/>
          <p:nvPr/>
        </p:nvSpPr>
        <p:spPr>
          <a:xfrm flipV="1">
            <a:off x="4536030" y="694996"/>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5" name="Freeform 1055"/>
          <p:cNvSpPr/>
          <p:nvPr/>
        </p:nvSpPr>
        <p:spPr>
          <a:xfrm flipV="1">
            <a:off x="4046254" y="425305"/>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56" name="Picture 105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4299480" y="1"/>
            <a:ext cx="25400" cy="12700"/>
          </a:xfrm>
          <a:prstGeom prst="rect">
            <a:avLst/>
          </a:prstGeom>
          <a:noFill/>
        </p:spPr>
      </p:pic>
      <p:sp>
        <p:nvSpPr>
          <p:cNvPr id="1057" name="Freeform 1057"/>
          <p:cNvSpPr/>
          <p:nvPr/>
        </p:nvSpPr>
        <p:spPr>
          <a:xfrm flipV="1">
            <a:off x="2948173" y="16039"/>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8" name="Freeform 1058"/>
          <p:cNvSpPr/>
          <p:nvPr/>
        </p:nvSpPr>
        <p:spPr>
          <a:xfrm flipV="1">
            <a:off x="4569986" y="374304"/>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59" name="Freeform 1059"/>
          <p:cNvSpPr/>
          <p:nvPr/>
        </p:nvSpPr>
        <p:spPr>
          <a:xfrm flipV="1">
            <a:off x="3558262" y="502781"/>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0" name="Freeform 1060"/>
          <p:cNvSpPr/>
          <p:nvPr/>
        </p:nvSpPr>
        <p:spPr>
          <a:xfrm flipV="1">
            <a:off x="4132035" y="855406"/>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1" name="Freeform 1061"/>
          <p:cNvSpPr/>
          <p:nvPr/>
        </p:nvSpPr>
        <p:spPr>
          <a:xfrm flipV="1">
            <a:off x="4916871" y="206312"/>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2" name="Freeform 1062"/>
          <p:cNvSpPr/>
          <p:nvPr/>
        </p:nvSpPr>
        <p:spPr>
          <a:xfrm flipV="1">
            <a:off x="5144381" y="527366"/>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3" name="Freeform 1063"/>
          <p:cNvSpPr/>
          <p:nvPr/>
        </p:nvSpPr>
        <p:spPr>
          <a:xfrm flipV="1">
            <a:off x="4694482" y="22473"/>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4" name="Freeform 1064"/>
          <p:cNvSpPr/>
          <p:nvPr/>
        </p:nvSpPr>
        <p:spPr>
          <a:xfrm flipV="1">
            <a:off x="3671228" y="831087"/>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5" name="Freeform 1065"/>
          <p:cNvSpPr/>
          <p:nvPr/>
        </p:nvSpPr>
        <p:spPr>
          <a:xfrm flipV="1">
            <a:off x="3337418" y="434499"/>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6" name="Freeform 1066"/>
          <p:cNvSpPr/>
          <p:nvPr/>
        </p:nvSpPr>
        <p:spPr>
          <a:xfrm flipV="1">
            <a:off x="5486418" y="183906"/>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67" name="Picture 106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548196" y="1"/>
            <a:ext cx="122521" cy="57323"/>
          </a:xfrm>
          <a:prstGeom prst="rect">
            <a:avLst/>
          </a:prstGeom>
          <a:noFill/>
        </p:spPr>
      </p:pic>
      <p:sp>
        <p:nvSpPr>
          <p:cNvPr id="1068" name="Freeform 1068"/>
          <p:cNvSpPr/>
          <p:nvPr/>
        </p:nvSpPr>
        <p:spPr>
          <a:xfrm flipV="1">
            <a:off x="5134279" y="217446"/>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69" name="Freeform 1069"/>
          <p:cNvSpPr/>
          <p:nvPr/>
        </p:nvSpPr>
        <p:spPr>
          <a:xfrm flipV="1">
            <a:off x="4814606" y="562541"/>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0" name="Freeform 1070"/>
          <p:cNvSpPr/>
          <p:nvPr/>
        </p:nvSpPr>
        <p:spPr>
          <a:xfrm flipV="1">
            <a:off x="3376765" y="685176"/>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1" name="Freeform 1071"/>
          <p:cNvSpPr/>
          <p:nvPr/>
        </p:nvSpPr>
        <p:spPr>
          <a:xfrm flipV="1">
            <a:off x="2994242" y="523576"/>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2" name="Freeform 1072"/>
          <p:cNvSpPr/>
          <p:nvPr/>
        </p:nvSpPr>
        <p:spPr>
          <a:xfrm flipV="1">
            <a:off x="3839231" y="381715"/>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3" name="Freeform 1073"/>
          <p:cNvSpPr/>
          <p:nvPr/>
        </p:nvSpPr>
        <p:spPr>
          <a:xfrm flipV="1">
            <a:off x="4105410" y="91286"/>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4" name="Freeform 1074"/>
          <p:cNvSpPr/>
          <p:nvPr/>
        </p:nvSpPr>
        <p:spPr>
          <a:xfrm flipV="1">
            <a:off x="3097058" y="270728"/>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75" name="Picture 107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4906348" y="1"/>
            <a:ext cx="112714" cy="41085"/>
          </a:xfrm>
          <a:prstGeom prst="rect">
            <a:avLst/>
          </a:prstGeom>
          <a:noFill/>
        </p:spPr>
      </p:pic>
      <p:pic>
        <p:nvPicPr>
          <p:cNvPr id="1076" name="Picture 107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5200325" y="1"/>
            <a:ext cx="102632" cy="80962"/>
          </a:xfrm>
          <a:prstGeom prst="rect">
            <a:avLst/>
          </a:prstGeom>
          <a:noFill/>
        </p:spPr>
      </p:pic>
      <p:sp>
        <p:nvSpPr>
          <p:cNvPr id="1077" name="Freeform 1077"/>
          <p:cNvSpPr/>
          <p:nvPr/>
        </p:nvSpPr>
        <p:spPr>
          <a:xfrm flipV="1">
            <a:off x="4317696" y="569779"/>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8" name="Freeform 1078"/>
          <p:cNvSpPr/>
          <p:nvPr/>
        </p:nvSpPr>
        <p:spPr>
          <a:xfrm flipV="1">
            <a:off x="3302622" y="44816"/>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79" name="Freeform 1079"/>
          <p:cNvSpPr/>
          <p:nvPr/>
        </p:nvSpPr>
        <p:spPr>
          <a:xfrm flipV="1">
            <a:off x="2016972" y="940693"/>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0" name="Freeform 1080"/>
          <p:cNvSpPr/>
          <p:nvPr/>
        </p:nvSpPr>
        <p:spPr>
          <a:xfrm flipV="1">
            <a:off x="1454073" y="882345"/>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81" name="Picture 108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632977" y="1"/>
            <a:ext cx="153065" cy="61851"/>
          </a:xfrm>
          <a:prstGeom prst="rect">
            <a:avLst/>
          </a:prstGeom>
          <a:noFill/>
        </p:spPr>
      </p:pic>
      <p:pic>
        <p:nvPicPr>
          <p:cNvPr id="1082" name="Picture 108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277610" y="1"/>
            <a:ext cx="153937" cy="138276"/>
          </a:xfrm>
          <a:prstGeom prst="rect">
            <a:avLst/>
          </a:prstGeom>
          <a:noFill/>
        </p:spPr>
      </p:pic>
      <p:pic>
        <p:nvPicPr>
          <p:cNvPr id="1083" name="Picture 108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083786" y="1"/>
            <a:ext cx="150464" cy="97551"/>
          </a:xfrm>
          <a:prstGeom prst="rect">
            <a:avLst/>
          </a:prstGeom>
          <a:noFill/>
        </p:spPr>
      </p:pic>
      <p:sp>
        <p:nvSpPr>
          <p:cNvPr id="1084" name="Freeform 1084"/>
          <p:cNvSpPr/>
          <p:nvPr/>
        </p:nvSpPr>
        <p:spPr>
          <a:xfrm flipV="1">
            <a:off x="2363471" y="512998"/>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5" name="Freeform 1085"/>
          <p:cNvSpPr/>
          <p:nvPr/>
        </p:nvSpPr>
        <p:spPr>
          <a:xfrm flipV="1">
            <a:off x="1873695" y="243307"/>
            <a:ext cx="147997" cy="149713"/>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6" name="Freeform 1086"/>
          <p:cNvSpPr/>
          <p:nvPr/>
        </p:nvSpPr>
        <p:spPr>
          <a:xfrm flipV="1">
            <a:off x="2397427" y="192305"/>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7" name="Freeform 1087"/>
          <p:cNvSpPr/>
          <p:nvPr/>
        </p:nvSpPr>
        <p:spPr>
          <a:xfrm flipV="1">
            <a:off x="1385703" y="320782"/>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8" name="Freeform 1088"/>
          <p:cNvSpPr/>
          <p:nvPr/>
        </p:nvSpPr>
        <p:spPr>
          <a:xfrm flipV="1">
            <a:off x="1959476" y="673408"/>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89" name="Freeform 1089"/>
          <p:cNvSpPr/>
          <p:nvPr/>
        </p:nvSpPr>
        <p:spPr>
          <a:xfrm flipV="1">
            <a:off x="2744311" y="24314"/>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0" name="Freeform 1090"/>
          <p:cNvSpPr/>
          <p:nvPr/>
        </p:nvSpPr>
        <p:spPr>
          <a:xfrm flipV="1">
            <a:off x="2971822" y="345368"/>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1" name="Freeform 1091"/>
          <p:cNvSpPr/>
          <p:nvPr/>
        </p:nvSpPr>
        <p:spPr>
          <a:xfrm flipV="1">
            <a:off x="1498668" y="649089"/>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2" name="Freeform 1092"/>
          <p:cNvSpPr/>
          <p:nvPr/>
        </p:nvSpPr>
        <p:spPr>
          <a:xfrm flipV="1">
            <a:off x="1164859" y="252501"/>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3" name="Freeform 1093"/>
          <p:cNvSpPr/>
          <p:nvPr/>
        </p:nvSpPr>
        <p:spPr>
          <a:xfrm flipV="1">
            <a:off x="3313859" y="1908"/>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4" name="Freeform 1094"/>
          <p:cNvSpPr/>
          <p:nvPr/>
        </p:nvSpPr>
        <p:spPr>
          <a:xfrm flipV="1">
            <a:off x="2961720" y="35448"/>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5" name="Freeform 1095"/>
          <p:cNvSpPr/>
          <p:nvPr/>
        </p:nvSpPr>
        <p:spPr>
          <a:xfrm flipV="1">
            <a:off x="2642046" y="380543"/>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6" name="Freeform 1096"/>
          <p:cNvSpPr/>
          <p:nvPr/>
        </p:nvSpPr>
        <p:spPr>
          <a:xfrm flipV="1">
            <a:off x="1204206" y="503178"/>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7" name="Freeform 1097"/>
          <p:cNvSpPr/>
          <p:nvPr/>
        </p:nvSpPr>
        <p:spPr>
          <a:xfrm flipV="1">
            <a:off x="821682" y="341578"/>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098" name="Freeform 1098"/>
          <p:cNvSpPr/>
          <p:nvPr/>
        </p:nvSpPr>
        <p:spPr>
          <a:xfrm flipV="1">
            <a:off x="1666672" y="199717"/>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099" name="Picture 109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1920344" y="1"/>
            <a:ext cx="124135" cy="22593"/>
          </a:xfrm>
          <a:prstGeom prst="rect">
            <a:avLst/>
          </a:prstGeom>
          <a:noFill/>
        </p:spPr>
      </p:pic>
      <p:sp>
        <p:nvSpPr>
          <p:cNvPr id="1100" name="Freeform 1100"/>
          <p:cNvSpPr/>
          <p:nvPr/>
        </p:nvSpPr>
        <p:spPr>
          <a:xfrm flipV="1">
            <a:off x="924499" y="88729"/>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1" name="Freeform 1101"/>
          <p:cNvSpPr/>
          <p:nvPr/>
        </p:nvSpPr>
        <p:spPr>
          <a:xfrm flipV="1">
            <a:off x="2145137" y="387780"/>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2" name="Freeform 1102"/>
          <p:cNvSpPr/>
          <p:nvPr/>
        </p:nvSpPr>
        <p:spPr>
          <a:xfrm flipV="1">
            <a:off x="119722" y="1558314"/>
            <a:ext cx="145977" cy="179473"/>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3" name="Freeform 1103"/>
          <p:cNvSpPr/>
          <p:nvPr/>
        </p:nvSpPr>
        <p:spPr>
          <a:xfrm flipV="1">
            <a:off x="198886" y="562370"/>
            <a:ext cx="125536" cy="140340"/>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4" name="Freeform 1104"/>
          <p:cNvSpPr/>
          <p:nvPr/>
        </p:nvSpPr>
        <p:spPr>
          <a:xfrm flipV="1">
            <a:off x="466221" y="1130619"/>
            <a:ext cx="119258" cy="148134"/>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105" name="Picture 110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0" y="848395"/>
            <a:ext cx="128604" cy="166444"/>
          </a:xfrm>
          <a:prstGeom prst="rect">
            <a:avLst/>
          </a:prstGeom>
          <a:noFill/>
        </p:spPr>
      </p:pic>
      <p:sp>
        <p:nvSpPr>
          <p:cNvPr id="1106" name="Freeform 1106"/>
          <p:cNvSpPr/>
          <p:nvPr/>
        </p:nvSpPr>
        <p:spPr>
          <a:xfrm flipV="1">
            <a:off x="241897" y="299931"/>
            <a:ext cx="112212" cy="135284"/>
          </a:xfrm>
          <a:custGeom>
            <a:avLst/>
            <a:gdLst/>
            <a:ahLst/>
            <a:cxnLst/>
            <a:rect l="0" t="0" r="0" b="0"/>
            <a:pathLst>
              <a:path w="49225" h="59346">
                <a:moveTo>
                  <a:pt x="342" y="34314"/>
                </a:moveTo>
                <a:cubicBezTo>
                  <a:pt x="3174" y="49732"/>
                  <a:pt x="13969" y="59346"/>
                  <a:pt x="25666" y="56844"/>
                </a:cubicBezTo>
                <a:cubicBezTo>
                  <a:pt x="40716" y="53631"/>
                  <a:pt x="49225" y="37794"/>
                  <a:pt x="46354" y="18464"/>
                </a:cubicBezTo>
                <a:cubicBezTo>
                  <a:pt x="46347" y="17088"/>
                  <a:pt x="46189" y="15729"/>
                  <a:pt x="45880" y="14388"/>
                </a:cubicBezTo>
                <a:cubicBezTo>
                  <a:pt x="45570" y="13047"/>
                  <a:pt x="45117" y="11757"/>
                  <a:pt x="44520" y="10517"/>
                </a:cubicBezTo>
                <a:cubicBezTo>
                  <a:pt x="43923" y="9277"/>
                  <a:pt x="43197" y="8117"/>
                  <a:pt x="42342" y="7039"/>
                </a:cubicBezTo>
                <a:cubicBezTo>
                  <a:pt x="41487" y="5960"/>
                  <a:pt x="40524" y="4989"/>
                  <a:pt x="39453" y="4125"/>
                </a:cubicBezTo>
                <a:cubicBezTo>
                  <a:pt x="38381" y="3261"/>
                  <a:pt x="37228" y="2526"/>
                  <a:pt x="35993" y="1919"/>
                </a:cubicBezTo>
                <a:cubicBezTo>
                  <a:pt x="34758" y="1311"/>
                  <a:pt x="33471" y="847"/>
                  <a:pt x="32133" y="527"/>
                </a:cubicBezTo>
                <a:cubicBezTo>
                  <a:pt x="30794" y="206"/>
                  <a:pt x="29437" y="37"/>
                  <a:pt x="28061" y="18"/>
                </a:cubicBezTo>
                <a:cubicBezTo>
                  <a:pt x="26685" y="0"/>
                  <a:pt x="25323" y="133"/>
                  <a:pt x="23977" y="418"/>
                </a:cubicBezTo>
                <a:cubicBezTo>
                  <a:pt x="20327" y="1398"/>
                  <a:pt x="16955" y="2975"/>
                  <a:pt x="13861" y="5147"/>
                </a:cubicBezTo>
                <a:cubicBezTo>
                  <a:pt x="10768" y="7319"/>
                  <a:pt x="8140" y="9955"/>
                  <a:pt x="5978" y="13056"/>
                </a:cubicBezTo>
                <a:cubicBezTo>
                  <a:pt x="3816" y="16156"/>
                  <a:pt x="2251" y="19533"/>
                  <a:pt x="1283" y="23187"/>
                </a:cubicBezTo>
                <a:cubicBezTo>
                  <a:pt x="314" y="26841"/>
                  <a:pt x="0" y="30550"/>
                  <a:pt x="342" y="34314"/>
                </a:cubicBezTo>
                <a:close/>
                <a:moveTo>
                  <a:pt x="-62091" y="75653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7" name="Freeform 1107"/>
          <p:cNvSpPr/>
          <p:nvPr/>
        </p:nvSpPr>
        <p:spPr>
          <a:xfrm flipV="1">
            <a:off x="500177" y="809927"/>
            <a:ext cx="109536" cy="129968"/>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8" name="Freeform 1108"/>
          <p:cNvSpPr/>
          <p:nvPr/>
        </p:nvSpPr>
        <p:spPr>
          <a:xfrm flipV="1">
            <a:off x="62226" y="1291029"/>
            <a:ext cx="124430" cy="138557"/>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09" name="Freeform 1109"/>
          <p:cNvSpPr/>
          <p:nvPr/>
        </p:nvSpPr>
        <p:spPr>
          <a:xfrm flipV="1">
            <a:off x="847061" y="641935"/>
            <a:ext cx="112143" cy="12433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10" name="Freeform 1110"/>
          <p:cNvSpPr/>
          <p:nvPr/>
        </p:nvSpPr>
        <p:spPr>
          <a:xfrm flipV="1">
            <a:off x="1074572" y="962989"/>
            <a:ext cx="101942" cy="128739"/>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11" name="Freeform 1111"/>
          <p:cNvSpPr/>
          <p:nvPr/>
        </p:nvSpPr>
        <p:spPr>
          <a:xfrm flipV="1">
            <a:off x="624673" y="458096"/>
            <a:ext cx="104849" cy="122771"/>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12" name="Freeform 1112"/>
          <p:cNvSpPr/>
          <p:nvPr/>
        </p:nvSpPr>
        <p:spPr>
          <a:xfrm flipV="1">
            <a:off x="143291" y="286676"/>
            <a:ext cx="100520" cy="116137"/>
          </a:xfrm>
          <a:custGeom>
            <a:avLst/>
            <a:gdLst/>
            <a:ahLst/>
            <a:cxnLst/>
            <a:rect l="0" t="0" r="0" b="0"/>
            <a:pathLst>
              <a:path w="44096" h="50947">
                <a:moveTo>
                  <a:pt x="23266" y="50771"/>
                </a:moveTo>
                <a:cubicBezTo>
                  <a:pt x="26560" y="49931"/>
                  <a:pt x="29592" y="48526"/>
                  <a:pt x="32364" y="46557"/>
                </a:cubicBezTo>
                <a:cubicBezTo>
                  <a:pt x="35135" y="44588"/>
                  <a:pt x="37459" y="42187"/>
                  <a:pt x="39337" y="39353"/>
                </a:cubicBezTo>
                <a:cubicBezTo>
                  <a:pt x="41215" y="36519"/>
                  <a:pt x="42520" y="33442"/>
                  <a:pt x="43252" y="30122"/>
                </a:cubicBezTo>
                <a:cubicBezTo>
                  <a:pt x="43985" y="26802"/>
                  <a:pt x="44096" y="23462"/>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113" name="Picture 111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0" y="115377"/>
            <a:ext cx="97196" cy="140692"/>
          </a:xfrm>
          <a:prstGeom prst="rect">
            <a:avLst/>
          </a:prstGeom>
          <a:noFill/>
        </p:spPr>
      </p:pic>
      <p:sp>
        <p:nvSpPr>
          <p:cNvPr id="1114" name="Freeform 1114"/>
          <p:cNvSpPr/>
          <p:nvPr/>
        </p:nvSpPr>
        <p:spPr>
          <a:xfrm flipV="1">
            <a:off x="1139829" y="151684"/>
            <a:ext cx="102574" cy="115998"/>
          </a:xfrm>
          <a:custGeom>
            <a:avLst/>
            <a:gdLst/>
            <a:ahLst/>
            <a:cxnLst/>
            <a:rect l="0" t="0" r="0" b="0"/>
            <a:pathLst>
              <a:path w="44997" h="50886">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492" y="34111"/>
                  <a:pt x="1506" y="36848"/>
                  <a:pt x="3042" y="39393"/>
                </a:cubicBezTo>
                <a:cubicBezTo>
                  <a:pt x="4577" y="41937"/>
                  <a:pt x="6527" y="44110"/>
                  <a:pt x="8890" y="45912"/>
                </a:cubicBezTo>
                <a:cubicBezTo>
                  <a:pt x="11253" y="47714"/>
                  <a:pt x="13865" y="49019"/>
                  <a:pt x="16725" y="49826"/>
                </a:cubicBezTo>
                <a:cubicBezTo>
                  <a:pt x="19585" y="50633"/>
                  <a:pt x="22494" y="50886"/>
                  <a:pt x="25450" y="50586"/>
                </a:cubicBezTo>
                <a:close/>
                <a:moveTo>
                  <a:pt x="-545758" y="6830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15" name="Freeform 1115"/>
          <p:cNvSpPr/>
          <p:nvPr/>
        </p:nvSpPr>
        <p:spPr>
          <a:xfrm flipV="1">
            <a:off x="1416609" y="619529"/>
            <a:ext cx="102674" cy="118399"/>
          </a:xfrm>
          <a:custGeom>
            <a:avLst/>
            <a:gdLst/>
            <a:ahLst/>
            <a:cxnLst/>
            <a:rect l="0" t="0" r="0" b="0"/>
            <a:pathLst>
              <a:path w="45041" h="51939">
                <a:moveTo>
                  <a:pt x="42489" y="13273"/>
                </a:moveTo>
                <a:cubicBezTo>
                  <a:pt x="42302" y="12129"/>
                  <a:pt x="41993" y="11020"/>
                  <a:pt x="41562" y="9944"/>
                </a:cubicBezTo>
                <a:cubicBezTo>
                  <a:pt x="41131" y="8869"/>
                  <a:pt x="40588" y="7853"/>
                  <a:pt x="39933" y="6897"/>
                </a:cubicBezTo>
                <a:cubicBezTo>
                  <a:pt x="39278" y="5941"/>
                  <a:pt x="38527" y="5068"/>
                  <a:pt x="37680" y="4278"/>
                </a:cubicBezTo>
                <a:cubicBezTo>
                  <a:pt x="36833" y="3488"/>
                  <a:pt x="35909" y="2799"/>
                  <a:pt x="34910" y="2212"/>
                </a:cubicBezTo>
                <a:cubicBezTo>
                  <a:pt x="33911" y="1625"/>
                  <a:pt x="32860" y="1154"/>
                  <a:pt x="31757" y="799"/>
                </a:cubicBezTo>
                <a:cubicBezTo>
                  <a:pt x="30654" y="444"/>
                  <a:pt x="29526" y="213"/>
                  <a:pt x="28372" y="106"/>
                </a:cubicBezTo>
                <a:cubicBezTo>
                  <a:pt x="27219" y="0"/>
                  <a:pt x="26067" y="20"/>
                  <a:pt x="24918" y="167"/>
                </a:cubicBezTo>
                <a:cubicBezTo>
                  <a:pt x="23768" y="315"/>
                  <a:pt x="22649" y="585"/>
                  <a:pt x="21559" y="979"/>
                </a:cubicBezTo>
                <a:cubicBezTo>
                  <a:pt x="17951" y="2205"/>
                  <a:pt x="14673" y="4026"/>
                  <a:pt x="11726" y="6442"/>
                </a:cubicBezTo>
                <a:cubicBezTo>
                  <a:pt x="8779" y="8858"/>
                  <a:pt x="6350" y="11715"/>
                  <a:pt x="4440" y="15012"/>
                </a:cubicBezTo>
                <a:cubicBezTo>
                  <a:pt x="2529" y="18310"/>
                  <a:pt x="1259" y="21838"/>
                  <a:pt x="630" y="25596"/>
                </a:cubicBezTo>
                <a:cubicBezTo>
                  <a:pt x="0" y="29355"/>
                  <a:pt x="51" y="33104"/>
                  <a:pt x="782" y="36844"/>
                </a:cubicBezTo>
                <a:cubicBezTo>
                  <a:pt x="918" y="38099"/>
                  <a:pt x="1192" y="39323"/>
                  <a:pt x="1603" y="40516"/>
                </a:cubicBezTo>
                <a:cubicBezTo>
                  <a:pt x="2014" y="41709"/>
                  <a:pt x="2552" y="42842"/>
                  <a:pt x="3217" y="43914"/>
                </a:cubicBezTo>
                <a:cubicBezTo>
                  <a:pt x="3882" y="44987"/>
                  <a:pt x="4658" y="45973"/>
                  <a:pt x="5544" y="46871"/>
                </a:cubicBezTo>
                <a:cubicBezTo>
                  <a:pt x="6430" y="47770"/>
                  <a:pt x="7405" y="48559"/>
                  <a:pt x="8468" y="49239"/>
                </a:cubicBezTo>
                <a:cubicBezTo>
                  <a:pt x="9531" y="49919"/>
                  <a:pt x="10656" y="50473"/>
                  <a:pt x="11844" y="50900"/>
                </a:cubicBezTo>
                <a:cubicBezTo>
                  <a:pt x="13031" y="51328"/>
                  <a:pt x="14251" y="51618"/>
                  <a:pt x="15504" y="51772"/>
                </a:cubicBezTo>
                <a:cubicBezTo>
                  <a:pt x="16756" y="51926"/>
                  <a:pt x="18010" y="51939"/>
                  <a:pt x="19266" y="51812"/>
                </a:cubicBezTo>
                <a:cubicBezTo>
                  <a:pt x="20521" y="51684"/>
                  <a:pt x="21747" y="51419"/>
                  <a:pt x="22943" y="51017"/>
                </a:cubicBezTo>
                <a:cubicBezTo>
                  <a:pt x="33142" y="48337"/>
                  <a:pt x="45041" y="25351"/>
                  <a:pt x="42489" y="13273"/>
                </a:cubicBezTo>
                <a:close/>
                <a:moveTo>
                  <a:pt x="-423576" y="8893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116" name="Picture 1116"/>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0" y="55810"/>
            <a:ext cx="94576" cy="139178"/>
          </a:xfrm>
          <a:prstGeom prst="rect">
            <a:avLst/>
          </a:prstGeom>
          <a:noFill/>
        </p:spPr>
      </p:pic>
      <p:pic>
        <p:nvPicPr>
          <p:cNvPr id="1117" name="Picture 1117"/>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1338849" y="1"/>
            <a:ext cx="120858" cy="52540"/>
          </a:xfrm>
          <a:prstGeom prst="rect">
            <a:avLst/>
          </a:prstGeom>
          <a:noFill/>
        </p:spPr>
      </p:pic>
      <p:sp>
        <p:nvSpPr>
          <p:cNvPr id="1118" name="Freeform 1118"/>
          <p:cNvSpPr/>
          <p:nvPr/>
        </p:nvSpPr>
        <p:spPr>
          <a:xfrm flipV="1">
            <a:off x="354147" y="246662"/>
            <a:ext cx="95995" cy="113637"/>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19" name="Freeform 1119"/>
          <p:cNvSpPr/>
          <p:nvPr/>
        </p:nvSpPr>
        <p:spPr>
          <a:xfrm flipV="1">
            <a:off x="1064470" y="653069"/>
            <a:ext cx="100796" cy="123678"/>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0" name="Freeform 1120"/>
          <p:cNvSpPr/>
          <p:nvPr/>
        </p:nvSpPr>
        <p:spPr>
          <a:xfrm flipV="1">
            <a:off x="744796" y="998164"/>
            <a:ext cx="94543" cy="130943"/>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1" name="Freeform 1121"/>
          <p:cNvSpPr/>
          <p:nvPr/>
        </p:nvSpPr>
        <p:spPr>
          <a:xfrm flipV="1">
            <a:off x="648710" y="5300"/>
            <a:ext cx="94718" cy="110992"/>
          </a:xfrm>
          <a:custGeom>
            <a:avLst/>
            <a:gdLst/>
            <a:ahLst/>
            <a:cxnLst/>
            <a:rect l="0" t="0" r="0" b="0"/>
            <a:pathLst>
              <a:path w="4155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5423" y="45261"/>
                  <a:pt x="28263" y="43871"/>
                  <a:pt x="30846" y="41956"/>
                </a:cubicBezTo>
                <a:cubicBezTo>
                  <a:pt x="33428" y="40041"/>
                  <a:pt x="35582" y="37727"/>
                  <a:pt x="37308" y="35014"/>
                </a:cubicBezTo>
                <a:cubicBezTo>
                  <a:pt x="39034" y="32302"/>
                  <a:pt x="40216" y="29370"/>
                  <a:pt x="40856" y="26219"/>
                </a:cubicBezTo>
                <a:cubicBezTo>
                  <a:pt x="41496" y="23068"/>
                  <a:pt x="41551" y="19907"/>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2" name="Freeform 1122"/>
          <p:cNvSpPr/>
          <p:nvPr/>
        </p:nvSpPr>
        <p:spPr>
          <a:xfrm flipV="1">
            <a:off x="909182" y="68500"/>
            <a:ext cx="90328" cy="110552"/>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3" name="Freeform 1123"/>
          <p:cNvSpPr/>
          <p:nvPr/>
        </p:nvSpPr>
        <p:spPr>
          <a:xfrm flipV="1">
            <a:off x="243258" y="234648"/>
            <a:ext cx="91468" cy="106479"/>
          </a:xfrm>
          <a:custGeom>
            <a:avLst/>
            <a:gdLst/>
            <a:ahLst/>
            <a:cxnLst/>
            <a:rect l="0" t="0" r="0" b="0"/>
            <a:pathLst>
              <a:path w="40125" h="46710">
                <a:moveTo>
                  <a:pt x="19747" y="46367"/>
                </a:moveTo>
                <a:cubicBezTo>
                  <a:pt x="21319" y="46137"/>
                  <a:pt x="22853" y="45753"/>
                  <a:pt x="24349" y="45216"/>
                </a:cubicBezTo>
                <a:cubicBezTo>
                  <a:pt x="25845" y="44678"/>
                  <a:pt x="27272" y="43998"/>
                  <a:pt x="28631" y="43174"/>
                </a:cubicBezTo>
                <a:cubicBezTo>
                  <a:pt x="29990" y="42350"/>
                  <a:pt x="31254" y="41400"/>
                  <a:pt x="32423" y="40323"/>
                </a:cubicBezTo>
                <a:cubicBezTo>
                  <a:pt x="33592" y="39246"/>
                  <a:pt x="34642" y="38064"/>
                  <a:pt x="35573" y="36776"/>
                </a:cubicBezTo>
                <a:cubicBezTo>
                  <a:pt x="36505" y="35489"/>
                  <a:pt x="37300" y="34122"/>
                  <a:pt x="37958" y="32675"/>
                </a:cubicBezTo>
                <a:cubicBezTo>
                  <a:pt x="38615" y="31228"/>
                  <a:pt x="39123" y="29730"/>
                  <a:pt x="39480" y="28182"/>
                </a:cubicBezTo>
                <a:cubicBezTo>
                  <a:pt x="39838" y="26633"/>
                  <a:pt x="40038" y="25065"/>
                  <a:pt x="40081" y="23476"/>
                </a:cubicBezTo>
                <a:cubicBezTo>
                  <a:pt x="40125" y="21887"/>
                  <a:pt x="40010" y="20310"/>
                  <a:pt x="39737" y="18745"/>
                </a:cubicBezTo>
                <a:cubicBezTo>
                  <a:pt x="37387" y="9994"/>
                  <a:pt x="34657" y="0"/>
                  <a:pt x="21792" y="1244"/>
                </a:cubicBezTo>
                <a:cubicBezTo>
                  <a:pt x="18453" y="1913"/>
                  <a:pt x="15354" y="3170"/>
                  <a:pt x="12495" y="5018"/>
                </a:cubicBezTo>
                <a:cubicBezTo>
                  <a:pt x="9635" y="6865"/>
                  <a:pt x="7214" y="9173"/>
                  <a:pt x="5232" y="11941"/>
                </a:cubicBezTo>
                <a:cubicBezTo>
                  <a:pt x="3251" y="14709"/>
                  <a:pt x="1846" y="17744"/>
                  <a:pt x="1019" y="21047"/>
                </a:cubicBezTo>
                <a:cubicBezTo>
                  <a:pt x="192" y="24349"/>
                  <a:pt x="0" y="27688"/>
                  <a:pt x="443" y="31064"/>
                </a:cubicBezTo>
                <a:cubicBezTo>
                  <a:pt x="477" y="32237"/>
                  <a:pt x="637" y="33392"/>
                  <a:pt x="923" y="34531"/>
                </a:cubicBezTo>
                <a:cubicBezTo>
                  <a:pt x="1210" y="35669"/>
                  <a:pt x="1616" y="36762"/>
                  <a:pt x="2142" y="37812"/>
                </a:cubicBezTo>
                <a:cubicBezTo>
                  <a:pt x="2668" y="38861"/>
                  <a:pt x="3301" y="39841"/>
                  <a:pt x="4041" y="40751"/>
                </a:cubicBezTo>
                <a:cubicBezTo>
                  <a:pt x="4781" y="41662"/>
                  <a:pt x="5611" y="42482"/>
                  <a:pt x="6531" y="43211"/>
                </a:cubicBezTo>
                <a:cubicBezTo>
                  <a:pt x="7451" y="43940"/>
                  <a:pt x="8438" y="44561"/>
                  <a:pt x="9494" y="45074"/>
                </a:cubicBezTo>
                <a:cubicBezTo>
                  <a:pt x="10549" y="45587"/>
                  <a:pt x="11648" y="45980"/>
                  <a:pt x="12789" y="46253"/>
                </a:cubicBezTo>
                <a:cubicBezTo>
                  <a:pt x="13931" y="46525"/>
                  <a:pt x="15088" y="46671"/>
                  <a:pt x="16262" y="46691"/>
                </a:cubicBezTo>
                <a:cubicBezTo>
                  <a:pt x="17435" y="46710"/>
                  <a:pt x="18597" y="46602"/>
                  <a:pt x="19747" y="46367"/>
                </a:cubicBezTo>
                <a:close/>
                <a:moveTo>
                  <a:pt x="-116016" y="7152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4" name="Freeform 1124"/>
          <p:cNvSpPr/>
          <p:nvPr/>
        </p:nvSpPr>
        <p:spPr>
          <a:xfrm flipV="1">
            <a:off x="35601" y="526909"/>
            <a:ext cx="99250" cy="100939"/>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125" name="Picture 1125"/>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38426" y="1"/>
            <a:ext cx="115844" cy="41932"/>
          </a:xfrm>
          <a:prstGeom prst="rect">
            <a:avLst/>
          </a:prstGeom>
          <a:noFill/>
        </p:spPr>
      </p:pic>
      <p:sp>
        <p:nvSpPr>
          <p:cNvPr id="1126" name="Freeform 1126"/>
          <p:cNvSpPr/>
          <p:nvPr/>
        </p:nvSpPr>
        <p:spPr>
          <a:xfrm flipV="1">
            <a:off x="848893" y="357883"/>
            <a:ext cx="88101" cy="106144"/>
          </a:xfrm>
          <a:custGeom>
            <a:avLst/>
            <a:gdLst/>
            <a:ahLst/>
            <a:cxnLst/>
            <a:rect l="0" t="0" r="0" b="0"/>
            <a:pathLst>
              <a:path w="38648"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3194" y="45456"/>
                  <a:pt x="26069" y="43835"/>
                  <a:pt x="28645" y="41684"/>
                </a:cubicBezTo>
                <a:cubicBezTo>
                  <a:pt x="31221" y="39533"/>
                  <a:pt x="33329" y="36993"/>
                  <a:pt x="34969" y="34065"/>
                </a:cubicBezTo>
                <a:cubicBezTo>
                  <a:pt x="36609" y="31137"/>
                  <a:pt x="37673" y="28012"/>
                  <a:pt x="38161" y="24692"/>
                </a:cubicBezTo>
                <a:cubicBezTo>
                  <a:pt x="38648" y="21371"/>
                  <a:pt x="38528" y="18073"/>
                  <a:pt x="37799" y="14796"/>
                </a:cubicBezTo>
                <a:close/>
                <a:moveTo>
                  <a:pt x="-296210" y="76917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7" name="Freeform 1127"/>
          <p:cNvSpPr/>
          <p:nvPr/>
        </p:nvSpPr>
        <p:spPr>
          <a:xfrm flipV="1">
            <a:off x="483556" y="129217"/>
            <a:ext cx="90073" cy="104502"/>
          </a:xfrm>
          <a:custGeom>
            <a:avLst/>
            <a:gdLst/>
            <a:ahLst/>
            <a:cxnLst/>
            <a:rect l="0" t="0" r="0" b="0"/>
            <a:pathLst>
              <a:path w="39513" h="45843">
                <a:moveTo>
                  <a:pt x="18207" y="45402"/>
                </a:moveTo>
                <a:cubicBezTo>
                  <a:pt x="19884" y="45153"/>
                  <a:pt x="21518" y="44738"/>
                  <a:pt x="23111" y="44156"/>
                </a:cubicBezTo>
                <a:cubicBezTo>
                  <a:pt x="24703" y="43574"/>
                  <a:pt x="26220" y="42838"/>
                  <a:pt x="27662" y="41947"/>
                </a:cubicBezTo>
                <a:cubicBezTo>
                  <a:pt x="29104" y="41056"/>
                  <a:pt x="30442" y="40029"/>
                  <a:pt x="31675" y="38866"/>
                </a:cubicBezTo>
                <a:cubicBezTo>
                  <a:pt x="32908" y="37703"/>
                  <a:pt x="34011" y="36427"/>
                  <a:pt x="34984" y="35039"/>
                </a:cubicBezTo>
                <a:cubicBezTo>
                  <a:pt x="35957" y="33651"/>
                  <a:pt x="36781" y="32179"/>
                  <a:pt x="37454" y="30624"/>
                </a:cubicBezTo>
                <a:cubicBezTo>
                  <a:pt x="38128" y="29068"/>
                  <a:pt x="38637" y="27461"/>
                  <a:pt x="38983" y="25801"/>
                </a:cubicBezTo>
                <a:cubicBezTo>
                  <a:pt x="39329" y="24142"/>
                  <a:pt x="39505" y="22464"/>
                  <a:pt x="39509" y="20769"/>
                </a:cubicBezTo>
                <a:cubicBezTo>
                  <a:pt x="39513" y="19074"/>
                  <a:pt x="39347" y="17396"/>
                  <a:pt x="39010" y="15735"/>
                </a:cubicBezTo>
                <a:cubicBezTo>
                  <a:pt x="37054" y="6680"/>
                  <a:pt x="32736" y="0"/>
                  <a:pt x="21662" y="1841"/>
                </a:cubicBezTo>
                <a:cubicBezTo>
                  <a:pt x="18360" y="2613"/>
                  <a:pt x="15302" y="3946"/>
                  <a:pt x="12487" y="5838"/>
                </a:cubicBezTo>
                <a:cubicBezTo>
                  <a:pt x="9673" y="7730"/>
                  <a:pt x="7285" y="10059"/>
                  <a:pt x="5324" y="12825"/>
                </a:cubicBezTo>
                <a:cubicBezTo>
                  <a:pt x="3362" y="15591"/>
                  <a:pt x="1954" y="18615"/>
                  <a:pt x="1100" y="21897"/>
                </a:cubicBezTo>
                <a:cubicBezTo>
                  <a:pt x="246" y="25178"/>
                  <a:pt x="0" y="28505"/>
                  <a:pt x="364" y="31877"/>
                </a:cubicBezTo>
                <a:cubicBezTo>
                  <a:pt x="396" y="32950"/>
                  <a:pt x="548" y="34006"/>
                  <a:pt x="817" y="35045"/>
                </a:cubicBezTo>
                <a:cubicBezTo>
                  <a:pt x="1086" y="36084"/>
                  <a:pt x="1467" y="37080"/>
                  <a:pt x="1959" y="38034"/>
                </a:cubicBezTo>
                <a:cubicBezTo>
                  <a:pt x="2452" y="38988"/>
                  <a:pt x="3043" y="39876"/>
                  <a:pt x="3734" y="40697"/>
                </a:cubicBezTo>
                <a:cubicBezTo>
                  <a:pt x="4425" y="41519"/>
                  <a:pt x="5198" y="42254"/>
                  <a:pt x="6054" y="42902"/>
                </a:cubicBezTo>
                <a:cubicBezTo>
                  <a:pt x="6909" y="43551"/>
                  <a:pt x="7826" y="44097"/>
                  <a:pt x="8804" y="44540"/>
                </a:cubicBezTo>
                <a:cubicBezTo>
                  <a:pt x="9781" y="44983"/>
                  <a:pt x="10796" y="45313"/>
                  <a:pt x="11847" y="45529"/>
                </a:cubicBezTo>
                <a:cubicBezTo>
                  <a:pt x="12899" y="45746"/>
                  <a:pt x="13961" y="45843"/>
                  <a:pt x="15034" y="45822"/>
                </a:cubicBezTo>
                <a:cubicBezTo>
                  <a:pt x="16107" y="45800"/>
                  <a:pt x="17165" y="45660"/>
                  <a:pt x="18207" y="45402"/>
                </a:cubicBezTo>
                <a:close/>
                <a:moveTo>
                  <a:pt x="-267581" y="66814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8" name="Freeform 1128"/>
          <p:cNvSpPr/>
          <p:nvPr/>
        </p:nvSpPr>
        <p:spPr>
          <a:xfrm flipV="1">
            <a:off x="1143086" y="391444"/>
            <a:ext cx="78857" cy="11450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29" name="Freeform 1129"/>
          <p:cNvSpPr/>
          <p:nvPr/>
        </p:nvSpPr>
        <p:spPr>
          <a:xfrm flipV="1">
            <a:off x="1464717" y="312004"/>
            <a:ext cx="88582" cy="99562"/>
          </a:xfrm>
          <a:custGeom>
            <a:avLst/>
            <a:gdLst/>
            <a:ahLst/>
            <a:cxnLst/>
            <a:rect l="0" t="0" r="0" b="0"/>
            <a:pathLst>
              <a:path w="38859" h="43676">
                <a:moveTo>
                  <a:pt x="14400" y="43676"/>
                </a:moveTo>
                <a:cubicBezTo>
                  <a:pt x="17863" y="42953"/>
                  <a:pt x="21105" y="41671"/>
                  <a:pt x="24125" y="39828"/>
                </a:cubicBezTo>
                <a:cubicBezTo>
                  <a:pt x="27146" y="37986"/>
                  <a:pt x="29769" y="35690"/>
                  <a:pt x="31996" y="32941"/>
                </a:cubicBezTo>
                <a:cubicBezTo>
                  <a:pt x="34224" y="30192"/>
                  <a:pt x="35925" y="27149"/>
                  <a:pt x="37101" y="23813"/>
                </a:cubicBezTo>
                <a:cubicBezTo>
                  <a:pt x="38277" y="20476"/>
                  <a:pt x="38859" y="17038"/>
                  <a:pt x="38847" y="13501"/>
                </a:cubicBezTo>
                <a:cubicBezTo>
                  <a:pt x="38578" y="11337"/>
                  <a:pt x="37876" y="9324"/>
                  <a:pt x="36743" y="7462"/>
                </a:cubicBezTo>
                <a:cubicBezTo>
                  <a:pt x="35609" y="5599"/>
                  <a:pt x="34143" y="4051"/>
                  <a:pt x="32345" y="2818"/>
                </a:cubicBezTo>
                <a:cubicBezTo>
                  <a:pt x="30548" y="1584"/>
                  <a:pt x="28576" y="774"/>
                  <a:pt x="26430" y="387"/>
                </a:cubicBezTo>
                <a:cubicBezTo>
                  <a:pt x="24285" y="0"/>
                  <a:pt x="22154" y="70"/>
                  <a:pt x="20039" y="597"/>
                </a:cubicBezTo>
                <a:cubicBezTo>
                  <a:pt x="16890" y="1264"/>
                  <a:pt x="13979" y="2492"/>
                  <a:pt x="11304" y="4281"/>
                </a:cubicBezTo>
                <a:cubicBezTo>
                  <a:pt x="8629" y="6071"/>
                  <a:pt x="6383" y="8294"/>
                  <a:pt x="4565" y="10950"/>
                </a:cubicBezTo>
                <a:cubicBezTo>
                  <a:pt x="2748" y="13605"/>
                  <a:pt x="1489" y="16504"/>
                  <a:pt x="790" y="19645"/>
                </a:cubicBezTo>
                <a:cubicBezTo>
                  <a:pt x="90" y="22787"/>
                  <a:pt x="0" y="25945"/>
                  <a:pt x="519" y="29122"/>
                </a:cubicBezTo>
                <a:cubicBezTo>
                  <a:pt x="2919" y="35598"/>
                  <a:pt x="10768" y="40044"/>
                  <a:pt x="14400" y="43676"/>
                </a:cubicBezTo>
                <a:close/>
                <a:moveTo>
                  <a:pt x="-618251" y="74616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130" name="Freeform 1130"/>
          <p:cNvSpPr/>
          <p:nvPr/>
        </p:nvSpPr>
        <p:spPr>
          <a:xfrm flipV="1">
            <a:off x="247887" y="1005402"/>
            <a:ext cx="83667" cy="79584"/>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70113012-7740-6E57-AA3C-0C36C59B4830}"/>
              </a:ext>
            </a:extLst>
          </p:cNvPr>
          <p:cNvSpPr txBox="1"/>
          <p:nvPr/>
        </p:nvSpPr>
        <p:spPr>
          <a:xfrm>
            <a:off x="541810" y="1746715"/>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
        <p:nvSpPr>
          <p:cNvPr id="3" name="Tekstiruutu 2">
            <a:extLst>
              <a:ext uri="{FF2B5EF4-FFF2-40B4-BE49-F238E27FC236}">
                <a16:creationId xmlns:a16="http://schemas.microsoft.com/office/drawing/2014/main" id="{5F12476D-DC92-4208-660D-A5081A569F14}"/>
              </a:ext>
            </a:extLst>
          </p:cNvPr>
          <p:cNvSpPr txBox="1"/>
          <p:nvPr/>
        </p:nvSpPr>
        <p:spPr>
          <a:xfrm>
            <a:off x="645620" y="2900233"/>
            <a:ext cx="8275634" cy="3785652"/>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Freeform 176"/>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7" name="Freeform 177"/>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8" name="Freeform 178"/>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79" name="Freeform 179"/>
          <p:cNvSpPr/>
          <p:nvPr/>
        </p:nvSpPr>
        <p:spPr>
          <a:xfrm flipV="1">
            <a:off x="9589662" y="5548797"/>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0" name="Freeform 180"/>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1" name="Freeform 181"/>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2" name="Freeform 182"/>
          <p:cNvSpPr/>
          <p:nvPr/>
        </p:nvSpPr>
        <p:spPr>
          <a:xfrm flipV="1">
            <a:off x="9101275" y="5586301"/>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3" name="Freeform 183"/>
          <p:cNvSpPr/>
          <p:nvPr/>
        </p:nvSpPr>
        <p:spPr>
          <a:xfrm flipV="1">
            <a:off x="9456093" y="4561130"/>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4" name="Freeform 184"/>
          <p:cNvSpPr/>
          <p:nvPr/>
        </p:nvSpPr>
        <p:spPr>
          <a:xfrm flipV="1">
            <a:off x="9521327" y="4166963"/>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5" name="Freeform 185"/>
          <p:cNvSpPr/>
          <p:nvPr/>
        </p:nvSpPr>
        <p:spPr>
          <a:xfrm flipV="1">
            <a:off x="9493231" y="4987132"/>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86" name="Picture 18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87" name="Freeform 187"/>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8" name="Freeform 188"/>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9" name="Freeform 189"/>
          <p:cNvSpPr/>
          <p:nvPr/>
        </p:nvSpPr>
        <p:spPr>
          <a:xfrm flipV="1">
            <a:off x="8793372" y="5235717"/>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90" name="Picture 19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3"/>
            <a:ext cx="106420" cy="147389"/>
          </a:xfrm>
          <a:prstGeom prst="rect">
            <a:avLst/>
          </a:prstGeom>
          <a:noFill/>
        </p:spPr>
      </p:pic>
      <p:pic>
        <p:nvPicPr>
          <p:cNvPr id="191" name="Picture 19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92" name="Freeform 192"/>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3" name="Freeform 193"/>
          <p:cNvSpPr/>
          <p:nvPr/>
        </p:nvSpPr>
        <p:spPr>
          <a:xfrm flipV="1">
            <a:off x="9440235" y="6144948"/>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4" name="Freeform 194"/>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5" name="Freeform 195"/>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6" name="Freeform 196"/>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7" name="Freeform 197"/>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8" name="Freeform 198"/>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99" name="Picture 19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200" name="Picture 20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201" name="Freeform 201"/>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2" name="Freeform 202"/>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3" name="Freeform 203"/>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4" name="Freeform 204"/>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5" name="Freeform 205"/>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06" name="Picture 20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207" name="Freeform 207"/>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8" name="Freeform 208"/>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9" name="Freeform 209"/>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10" name="Picture 2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211" name="Freeform 211"/>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12" name="Picture 2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213" name="Freeform 213"/>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4" name="Freeform 214"/>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5" name="Freeform 215"/>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6" name="Freeform 216"/>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7" name="Freeform 217"/>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8" name="Freeform 218"/>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19" name="Picture 21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220" name="Freeform 220"/>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21" name="Picture 2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222" name="Freeform 222"/>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3" name="Freeform 223"/>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4" name="Freeform 224"/>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5" name="Freeform 225"/>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6" name="Freeform 226"/>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7" name="Freeform 227"/>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8" name="Freeform 228"/>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29" name="Picture 22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230" name="Picture 230"/>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231" name="Freeform 231"/>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2" name="Freeform 232"/>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3" name="Freeform 233"/>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4" name="Freeform 234"/>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35" name="Picture 23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236" name="Freeform 236"/>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7" name="Freeform 237"/>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8" name="Freeform 238"/>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39" name="Picture 23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240" name="Freeform 240"/>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1" name="Freeform 241"/>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2" name="Freeform 242"/>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43" name="Picture 24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244" name="Freeform 244"/>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45" name="Picture 24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246" name="Freeform 246"/>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7" name="Freeform 247"/>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8" name="Freeform 248"/>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49" name="Picture 24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250" name="Freeform 250"/>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51" name="Picture 25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2" name="Tekstiruutu 1">
            <a:extLst>
              <a:ext uri="{FF2B5EF4-FFF2-40B4-BE49-F238E27FC236}">
                <a16:creationId xmlns:a16="http://schemas.microsoft.com/office/drawing/2014/main" id="{B3410876-8E6F-0B56-89DE-EDDECB23FAFE}"/>
              </a:ext>
            </a:extLst>
          </p:cNvPr>
          <p:cNvSpPr txBox="1"/>
          <p:nvPr/>
        </p:nvSpPr>
        <p:spPr>
          <a:xfrm>
            <a:off x="445547" y="1971076"/>
            <a:ext cx="7859428" cy="4524315"/>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Tekstiruutu 2">
            <a:extLst>
              <a:ext uri="{FF2B5EF4-FFF2-40B4-BE49-F238E27FC236}">
                <a16:creationId xmlns:a16="http://schemas.microsoft.com/office/drawing/2014/main" id="{D6C0B68E-F530-FEB4-FCAD-5E4BD31BD74A}"/>
              </a:ext>
            </a:extLst>
          </p:cNvPr>
          <p:cNvSpPr txBox="1"/>
          <p:nvPr/>
        </p:nvSpPr>
        <p:spPr>
          <a:xfrm>
            <a:off x="445547" y="800229"/>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2a3cf5bbd5b_0_944"/>
          <p:cNvSpPr/>
          <p:nvPr/>
        </p:nvSpPr>
        <p:spPr>
          <a:xfrm rot="10800000" flipH="1">
            <a:off x="0" y="-1"/>
            <a:ext cx="9753600" cy="7315200"/>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FFFFFF"/>
          </a:solidFill>
          <a:ln>
            <a:noFill/>
          </a:ln>
        </p:spPr>
        <p:txBody>
          <a:bodyPr/>
          <a:lstStyle/>
          <a:p>
            <a:endParaRPr lang="fi-FI"/>
          </a:p>
        </p:txBody>
      </p:sp>
      <p:sp>
        <p:nvSpPr>
          <p:cNvPr id="919" name="Google Shape;919;g2a3cf5bbd5b_0_944"/>
          <p:cNvSpPr/>
          <p:nvPr/>
        </p:nvSpPr>
        <p:spPr>
          <a:xfrm rot="10800000" flipH="1">
            <a:off x="0" y="0"/>
            <a:ext cx="9753600" cy="7315200"/>
          </a:xfrm>
          <a:custGeom>
            <a:avLst/>
            <a:gdLst/>
            <a:ahLst/>
            <a:cxnLst/>
            <a:rect l="l" t="t" r="r" b="b"/>
            <a:pathLst>
              <a:path w="13004800" h="9753600" extrusionOk="0">
                <a:moveTo>
                  <a:pt x="0" y="9753600"/>
                </a:moveTo>
                <a:lnTo>
                  <a:pt x="13004800" y="9753600"/>
                </a:lnTo>
                <a:lnTo>
                  <a:pt x="13004800" y="0"/>
                </a:lnTo>
                <a:lnTo>
                  <a:pt x="0" y="0"/>
                </a:lnTo>
                <a:lnTo>
                  <a:pt x="0" y="9753600"/>
                </a:lnTo>
                <a:close/>
              </a:path>
            </a:pathLst>
          </a:custGeom>
          <a:solidFill>
            <a:srgbClr val="00376F"/>
          </a:solidFill>
          <a:ln>
            <a:noFill/>
          </a:ln>
        </p:spPr>
        <p:txBody>
          <a:bodyPr/>
          <a:lstStyle/>
          <a:p>
            <a:endParaRPr lang="fi-FI"/>
          </a:p>
        </p:txBody>
      </p:sp>
      <p:sp>
        <p:nvSpPr>
          <p:cNvPr id="920" name="Google Shape;920;g2a3cf5bbd5b_0_944"/>
          <p:cNvSpPr/>
          <p:nvPr/>
        </p:nvSpPr>
        <p:spPr>
          <a:xfrm rot="10800000" flipH="1">
            <a:off x="7355641" y="1085950"/>
            <a:ext cx="169858" cy="208834"/>
          </a:xfrm>
          <a:custGeom>
            <a:avLst/>
            <a:gdLst/>
            <a:ahLst/>
            <a:cxnLst/>
            <a:rect l="l" t="t" r="r" b="b"/>
            <a:pathLst>
              <a:path w="64037" h="78731" extrusionOk="0">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g2a3cf5bbd5b_0_944"/>
          <p:cNvSpPr/>
          <p:nvPr/>
        </p:nvSpPr>
        <p:spPr>
          <a:xfrm rot="10800000" flipH="1">
            <a:off x="6700612" y="1018052"/>
            <a:ext cx="139821" cy="207680"/>
          </a:xfrm>
          <a:custGeom>
            <a:avLst/>
            <a:gdLst/>
            <a:ahLst/>
            <a:cxnLst/>
            <a:rect l="l" t="t" r="r" b="b"/>
            <a:pathLst>
              <a:path w="52713" h="78296" extrusionOk="0">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2" name="Google Shape;922;g2a3cf5bbd5b_0_944"/>
          <p:cNvPicPr preferRelativeResize="0"/>
          <p:nvPr/>
        </p:nvPicPr>
        <p:blipFill rotWithShape="1">
          <a:blip r:embed="rId3">
            <a:alphaModFix/>
          </a:blip>
          <a:srcRect/>
          <a:stretch/>
        </p:blipFill>
        <p:spPr>
          <a:xfrm>
            <a:off x="6910877" y="1"/>
            <a:ext cx="173960" cy="61176"/>
          </a:xfrm>
          <a:prstGeom prst="rect">
            <a:avLst/>
          </a:prstGeom>
          <a:noFill/>
          <a:ln>
            <a:noFill/>
          </a:ln>
        </p:spPr>
      </p:pic>
      <p:pic>
        <p:nvPicPr>
          <p:cNvPr id="923" name="Google Shape;923;g2a3cf5bbd5b_0_944"/>
          <p:cNvPicPr preferRelativeResize="0"/>
          <p:nvPr/>
        </p:nvPicPr>
        <p:blipFill rotWithShape="1">
          <a:blip r:embed="rId4">
            <a:alphaModFix/>
          </a:blip>
          <a:srcRect/>
          <a:stretch/>
        </p:blipFill>
        <p:spPr>
          <a:xfrm>
            <a:off x="6497347" y="1"/>
            <a:ext cx="174974" cy="150110"/>
          </a:xfrm>
          <a:prstGeom prst="rect">
            <a:avLst/>
          </a:prstGeom>
          <a:noFill/>
          <a:ln>
            <a:noFill/>
          </a:ln>
        </p:spPr>
      </p:pic>
      <p:pic>
        <p:nvPicPr>
          <p:cNvPr id="924" name="Google Shape;924;g2a3cf5bbd5b_0_944"/>
          <p:cNvPicPr preferRelativeResize="0"/>
          <p:nvPr/>
        </p:nvPicPr>
        <p:blipFill rotWithShape="1">
          <a:blip r:embed="rId5">
            <a:alphaModFix/>
          </a:blip>
          <a:srcRect/>
          <a:stretch/>
        </p:blipFill>
        <p:spPr>
          <a:xfrm>
            <a:off x="7435469" y="1"/>
            <a:ext cx="170934" cy="102719"/>
          </a:xfrm>
          <a:prstGeom prst="rect">
            <a:avLst/>
          </a:prstGeom>
          <a:noFill/>
          <a:ln>
            <a:noFill/>
          </a:ln>
        </p:spPr>
      </p:pic>
      <p:sp>
        <p:nvSpPr>
          <p:cNvPr id="925" name="Google Shape;925;g2a3cf5bbd5b_0_944"/>
          <p:cNvSpPr/>
          <p:nvPr/>
        </p:nvSpPr>
        <p:spPr>
          <a:xfrm rot="10800000" flipH="1">
            <a:off x="7758852" y="588253"/>
            <a:ext cx="138768" cy="172367"/>
          </a:xfrm>
          <a:custGeom>
            <a:avLst/>
            <a:gdLst/>
            <a:ahLst/>
            <a:cxnLst/>
            <a:rect l="l" t="t" r="r" b="b"/>
            <a:pathLst>
              <a:path w="52316" h="64983" extrusionOk="0">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g2a3cf5bbd5b_0_944"/>
          <p:cNvSpPr/>
          <p:nvPr/>
        </p:nvSpPr>
        <p:spPr>
          <a:xfrm rot="10800000" flipH="1">
            <a:off x="7188914" y="274420"/>
            <a:ext cx="172208" cy="174206"/>
          </a:xfrm>
          <a:custGeom>
            <a:avLst/>
            <a:gdLst/>
            <a:ahLst/>
            <a:cxnLst/>
            <a:rect l="l" t="t" r="r" b="b"/>
            <a:pathLst>
              <a:path w="64923" h="65676" extrusionOk="0">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g2a3cf5bbd5b_0_944"/>
          <p:cNvSpPr/>
          <p:nvPr/>
        </p:nvSpPr>
        <p:spPr>
          <a:xfrm rot="10800000" flipH="1">
            <a:off x="7798365" y="215070"/>
            <a:ext cx="127455" cy="151230"/>
          </a:xfrm>
          <a:custGeom>
            <a:avLst/>
            <a:gdLst/>
            <a:ahLst/>
            <a:cxnLst/>
            <a:rect l="l" t="t" r="r" b="b"/>
            <a:pathLst>
              <a:path w="48051" h="57014" extrusionOk="0">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g2a3cf5bbd5b_0_944"/>
          <p:cNvSpPr/>
          <p:nvPr/>
        </p:nvSpPr>
        <p:spPr>
          <a:xfrm rot="10800000" flipH="1">
            <a:off x="6621052" y="364575"/>
            <a:ext cx="134073" cy="151898"/>
          </a:xfrm>
          <a:custGeom>
            <a:avLst/>
            <a:gdLst/>
            <a:ahLst/>
            <a:cxnLst/>
            <a:rect l="l" t="t" r="r" b="b"/>
            <a:pathLst>
              <a:path w="50546" h="57266" extrusionOk="0">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g2a3cf5bbd5b_0_944"/>
          <p:cNvSpPr/>
          <p:nvPr/>
        </p:nvSpPr>
        <p:spPr>
          <a:xfrm rot="10800000" flipH="1">
            <a:off x="7288735" y="774916"/>
            <a:ext cx="144787" cy="161224"/>
          </a:xfrm>
          <a:custGeom>
            <a:avLst/>
            <a:gdLst/>
            <a:ahLst/>
            <a:cxnLst/>
            <a:rect l="l" t="t" r="r" b="b"/>
            <a:pathLst>
              <a:path w="54585" h="60782" extrusionOk="0">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g2a3cf5bbd5b_0_944"/>
          <p:cNvSpPr/>
          <p:nvPr/>
        </p:nvSpPr>
        <p:spPr>
          <a:xfrm rot="10800000" flipH="1">
            <a:off x="8202024" y="19583"/>
            <a:ext cx="130490" cy="144673"/>
          </a:xfrm>
          <a:custGeom>
            <a:avLst/>
            <a:gdLst/>
            <a:ahLst/>
            <a:cxnLst/>
            <a:rect l="l" t="t" r="r" b="b"/>
            <a:pathLst>
              <a:path w="49195" h="54542" extrusionOk="0">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g2a3cf5bbd5b_0_944"/>
          <p:cNvSpPr/>
          <p:nvPr/>
        </p:nvSpPr>
        <p:spPr>
          <a:xfrm rot="10800000" flipH="1">
            <a:off x="8466771" y="393185"/>
            <a:ext cx="118620" cy="149800"/>
          </a:xfrm>
          <a:custGeom>
            <a:avLst/>
            <a:gdLst/>
            <a:ahLst/>
            <a:cxnLst/>
            <a:rect l="l" t="t" r="r" b="b"/>
            <a:pathLst>
              <a:path w="44720" h="56475" extrusionOk="0">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g2a3cf5bbd5b_0_944"/>
          <p:cNvSpPr/>
          <p:nvPr/>
        </p:nvSpPr>
        <p:spPr>
          <a:xfrm rot="10800000" flipH="1">
            <a:off x="6752507" y="746615"/>
            <a:ext cx="122949" cy="146047"/>
          </a:xfrm>
          <a:custGeom>
            <a:avLst/>
            <a:gdLst/>
            <a:ahLst/>
            <a:cxnLst/>
            <a:rect l="l" t="t" r="r" b="b"/>
            <a:pathLst>
              <a:path w="46352" h="55060" extrusionOk="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g2a3cf5bbd5b_0_944"/>
          <p:cNvSpPr/>
          <p:nvPr/>
        </p:nvSpPr>
        <p:spPr>
          <a:xfrm rot="10800000" flipH="1">
            <a:off x="6364063" y="285510"/>
            <a:ext cx="117036" cy="139938"/>
          </a:xfrm>
          <a:custGeom>
            <a:avLst/>
            <a:gdLst/>
            <a:ahLst/>
            <a:cxnLst/>
            <a:rect l="l" t="t" r="r" b="b"/>
            <a:pathLst>
              <a:path w="44123" h="52757" extrusionOk="0">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g2a3cf5bbd5b_0_944"/>
          <p:cNvSpPr/>
          <p:nvPr/>
        </p:nvSpPr>
        <p:spPr>
          <a:xfrm rot="10800000" flipH="1">
            <a:off x="8865251" y="-6490"/>
            <a:ext cx="119010" cy="137768"/>
          </a:xfrm>
          <a:custGeom>
            <a:avLst/>
            <a:gdLst/>
            <a:ahLst/>
            <a:cxnLst/>
            <a:rect l="l" t="t" r="r" b="b"/>
            <a:pathLst>
              <a:path w="44867" h="51939" extrusionOk="0">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g2a3cf5bbd5b_0_944"/>
          <p:cNvSpPr/>
          <p:nvPr/>
        </p:nvSpPr>
        <p:spPr>
          <a:xfrm rot="10800000" flipH="1">
            <a:off x="8455015" y="32541"/>
            <a:ext cx="117286" cy="143911"/>
          </a:xfrm>
          <a:custGeom>
            <a:avLst/>
            <a:gdLst/>
            <a:ahLst/>
            <a:cxnLst/>
            <a:rect l="l" t="t" r="r" b="b"/>
            <a:pathLst>
              <a:path w="44217" h="54255" extrusionOk="0">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g2a3cf5bbd5b_0_944"/>
          <p:cNvSpPr/>
          <p:nvPr/>
        </p:nvSpPr>
        <p:spPr>
          <a:xfrm rot="10800000" flipH="1">
            <a:off x="8083021" y="434117"/>
            <a:ext cx="110010" cy="152365"/>
          </a:xfrm>
          <a:custGeom>
            <a:avLst/>
            <a:gdLst/>
            <a:ahLst/>
            <a:cxnLst/>
            <a:rect l="l" t="t" r="r" b="b"/>
            <a:pathLst>
              <a:path w="41474" h="57442" extrusionOk="0">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g2a3cf5bbd5b_0_944"/>
          <p:cNvSpPr/>
          <p:nvPr/>
        </p:nvSpPr>
        <p:spPr>
          <a:xfrm rot="10800000" flipH="1">
            <a:off x="6409850" y="576823"/>
            <a:ext cx="111015" cy="148728"/>
          </a:xfrm>
          <a:custGeom>
            <a:avLst/>
            <a:gdLst/>
            <a:ahLst/>
            <a:cxnLst/>
            <a:rect l="l" t="t" r="r" b="b"/>
            <a:pathLst>
              <a:path w="41853" h="56071" extrusionOk="0">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g2a3cf5bbd5b_0_944"/>
          <p:cNvSpPr/>
          <p:nvPr/>
        </p:nvSpPr>
        <p:spPr>
          <a:xfrm rot="10800000" flipH="1">
            <a:off x="5964719" y="388891"/>
            <a:ext cx="105432" cy="136548"/>
          </a:xfrm>
          <a:custGeom>
            <a:avLst/>
            <a:gdLst/>
            <a:ahLst/>
            <a:cxnLst/>
            <a:rect l="l" t="t" r="r" b="b"/>
            <a:pathLst>
              <a:path w="39748" h="51479" extrusionOk="0">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g2a3cf5bbd5b_0_944"/>
          <p:cNvSpPr/>
          <p:nvPr/>
        </p:nvSpPr>
        <p:spPr>
          <a:xfrm rot="10800000" flipH="1">
            <a:off x="6948405" y="223694"/>
            <a:ext cx="103999" cy="135792"/>
          </a:xfrm>
          <a:custGeom>
            <a:avLst/>
            <a:gdLst/>
            <a:ahLst/>
            <a:cxnLst/>
            <a:rect l="l" t="t" r="r" b="b"/>
            <a:pathLst>
              <a:path w="39208" h="51194" extrusionOk="0">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0" name="Google Shape;940;g2a3cf5bbd5b_0_944"/>
          <p:cNvPicPr preferRelativeResize="0"/>
          <p:nvPr/>
        </p:nvPicPr>
        <p:blipFill rotWithShape="1">
          <a:blip r:embed="rId6">
            <a:alphaModFix/>
          </a:blip>
          <a:srcRect/>
          <a:stretch/>
        </p:blipFill>
        <p:spPr>
          <a:xfrm>
            <a:off x="7245277" y="1"/>
            <a:ext cx="140294" cy="15494"/>
          </a:xfrm>
          <a:prstGeom prst="rect">
            <a:avLst/>
          </a:prstGeom>
          <a:noFill/>
          <a:ln>
            <a:noFill/>
          </a:ln>
        </p:spPr>
      </p:pic>
      <p:sp>
        <p:nvSpPr>
          <p:cNvPr id="941" name="Google Shape;941;g2a3cf5bbd5b_0_944"/>
          <p:cNvSpPr/>
          <p:nvPr/>
        </p:nvSpPr>
        <p:spPr>
          <a:xfrm rot="10800000" flipH="1">
            <a:off x="6084363" y="94540"/>
            <a:ext cx="105477" cy="122644"/>
          </a:xfrm>
          <a:custGeom>
            <a:avLst/>
            <a:gdLst/>
            <a:ahLst/>
            <a:cxnLst/>
            <a:rect l="l" t="t" r="r" b="b"/>
            <a:pathLst>
              <a:path w="39765" h="46237" extrusionOk="0">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g2a3cf5bbd5b_0_944"/>
          <p:cNvSpPr/>
          <p:nvPr/>
        </p:nvSpPr>
        <p:spPr>
          <a:xfrm rot="10800000" flipH="1">
            <a:off x="7504783" y="442535"/>
            <a:ext cx="97355" cy="92604"/>
          </a:xfrm>
          <a:custGeom>
            <a:avLst/>
            <a:gdLst/>
            <a:ahLst/>
            <a:cxnLst/>
            <a:rect l="l" t="t" r="r" b="b"/>
            <a:pathLst>
              <a:path w="36703" h="34912" extrusionOk="0">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g2a3cf5bbd5b_0_944"/>
          <p:cNvSpPr/>
          <p:nvPr/>
        </p:nvSpPr>
        <p:spPr>
          <a:xfrm rot="10800000" flipH="1">
            <a:off x="9237902" y="2787706"/>
            <a:ext cx="139821" cy="207680"/>
          </a:xfrm>
          <a:custGeom>
            <a:avLst/>
            <a:gdLst/>
            <a:ahLst/>
            <a:cxnLst/>
            <a:rect l="l" t="t" r="r" b="b"/>
            <a:pathLst>
              <a:path w="52713" h="78296" extrusionOk="0">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g2a3cf5bbd5b_0_944"/>
          <p:cNvSpPr/>
          <p:nvPr/>
        </p:nvSpPr>
        <p:spPr>
          <a:xfrm rot="10800000" flipH="1">
            <a:off x="9460696" y="1647069"/>
            <a:ext cx="156582" cy="176174"/>
          </a:xfrm>
          <a:custGeom>
            <a:avLst/>
            <a:gdLst/>
            <a:ahLst/>
            <a:cxnLst/>
            <a:rect l="l" t="t" r="r" b="b"/>
            <a:pathLst>
              <a:path w="59032" h="66418" extrusionOk="0">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g2a3cf5bbd5b_0_944"/>
          <p:cNvSpPr/>
          <p:nvPr/>
        </p:nvSpPr>
        <p:spPr>
          <a:xfrm rot="10800000" flipH="1">
            <a:off x="9047337" y="1736470"/>
            <a:ext cx="156747" cy="176826"/>
          </a:xfrm>
          <a:custGeom>
            <a:avLst/>
            <a:gdLst/>
            <a:ahLst/>
            <a:cxnLst/>
            <a:rect l="l" t="t" r="r" b="b"/>
            <a:pathLst>
              <a:path w="59094" h="66664" extrusionOk="0">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g2a3cf5bbd5b_0_944"/>
          <p:cNvPicPr preferRelativeResize="0"/>
          <p:nvPr/>
        </p:nvPicPr>
        <p:blipFill rotWithShape="1">
          <a:blip r:embed="rId7">
            <a:alphaModFix/>
          </a:blip>
          <a:srcRect/>
          <a:stretch/>
        </p:blipFill>
        <p:spPr>
          <a:xfrm>
            <a:off x="9708591" y="685298"/>
            <a:ext cx="45008" cy="187299"/>
          </a:xfrm>
          <a:prstGeom prst="rect">
            <a:avLst/>
          </a:prstGeom>
          <a:noFill/>
          <a:ln>
            <a:noFill/>
          </a:ln>
        </p:spPr>
      </p:pic>
      <p:pic>
        <p:nvPicPr>
          <p:cNvPr id="947" name="Google Shape;947;g2a3cf5bbd5b_0_944"/>
          <p:cNvPicPr preferRelativeResize="0"/>
          <p:nvPr/>
        </p:nvPicPr>
        <p:blipFill rotWithShape="1">
          <a:blip r:embed="rId8">
            <a:alphaModFix/>
          </a:blip>
          <a:srcRect/>
          <a:stretch/>
        </p:blipFill>
        <p:spPr>
          <a:xfrm>
            <a:off x="9731050" y="2031557"/>
            <a:ext cx="22549" cy="189529"/>
          </a:xfrm>
          <a:prstGeom prst="rect">
            <a:avLst/>
          </a:prstGeom>
          <a:noFill/>
          <a:ln>
            <a:noFill/>
          </a:ln>
        </p:spPr>
      </p:pic>
      <p:sp>
        <p:nvSpPr>
          <p:cNvPr id="948" name="Google Shape;948;g2a3cf5bbd5b_0_944"/>
          <p:cNvSpPr/>
          <p:nvPr/>
        </p:nvSpPr>
        <p:spPr>
          <a:xfrm rot="10800000" flipH="1">
            <a:off x="8775846" y="1249032"/>
            <a:ext cx="136238" cy="151222"/>
          </a:xfrm>
          <a:custGeom>
            <a:avLst/>
            <a:gdLst/>
            <a:ahLst/>
            <a:cxnLst/>
            <a:rect l="l" t="t" r="r" b="b"/>
            <a:pathLst>
              <a:path w="51362" h="57011" extrusionOk="0">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g2a3cf5bbd5b_0_944"/>
          <p:cNvSpPr/>
          <p:nvPr/>
        </p:nvSpPr>
        <p:spPr>
          <a:xfrm rot="10800000" flipH="1">
            <a:off x="9261481" y="831853"/>
            <a:ext cx="132081" cy="151004"/>
          </a:xfrm>
          <a:custGeom>
            <a:avLst/>
            <a:gdLst/>
            <a:ahLst/>
            <a:cxnLst/>
            <a:rect l="l" t="t" r="r" b="b"/>
            <a:pathLst>
              <a:path w="49795" h="56929" extrusionOk="0">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g2a3cf5bbd5b_0_944"/>
          <p:cNvSpPr/>
          <p:nvPr/>
        </p:nvSpPr>
        <p:spPr>
          <a:xfrm rot="10800000" flipH="1">
            <a:off x="8448401" y="1567823"/>
            <a:ext cx="125134" cy="152057"/>
          </a:xfrm>
          <a:custGeom>
            <a:avLst/>
            <a:gdLst/>
            <a:ahLst/>
            <a:cxnLst/>
            <a:rect l="l" t="t" r="r" b="b"/>
            <a:pathLst>
              <a:path w="47176" h="57326" extrusionOk="0">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g2a3cf5bbd5b_0_944"/>
          <p:cNvSpPr/>
          <p:nvPr/>
        </p:nvSpPr>
        <p:spPr>
          <a:xfrm rot="10800000" flipH="1">
            <a:off x="9418127" y="1305700"/>
            <a:ext cx="134670" cy="139842"/>
          </a:xfrm>
          <a:custGeom>
            <a:avLst/>
            <a:gdLst/>
            <a:ahLst/>
            <a:cxnLst/>
            <a:rect l="l" t="t" r="r" b="b"/>
            <a:pathLst>
              <a:path w="50771" h="52721" extrusionOk="0">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g2a3cf5bbd5b_0_944"/>
          <p:cNvSpPr/>
          <p:nvPr/>
        </p:nvSpPr>
        <p:spPr>
          <a:xfrm rot="10800000" flipH="1">
            <a:off x="9158342" y="2134229"/>
            <a:ext cx="134073" cy="151898"/>
          </a:xfrm>
          <a:custGeom>
            <a:avLst/>
            <a:gdLst/>
            <a:ahLst/>
            <a:cxnLst/>
            <a:rect l="l" t="t" r="r" b="b"/>
            <a:pathLst>
              <a:path w="50546" h="57266" extrusionOk="0">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g2a3cf5bbd5b_0_944"/>
          <p:cNvSpPr/>
          <p:nvPr/>
        </p:nvSpPr>
        <p:spPr>
          <a:xfrm rot="10800000" flipH="1">
            <a:off x="8398705" y="725902"/>
            <a:ext cx="134325" cy="143187"/>
          </a:xfrm>
          <a:custGeom>
            <a:avLst/>
            <a:gdLst/>
            <a:ahLst/>
            <a:cxnLst/>
            <a:rect l="l" t="t" r="r" b="b"/>
            <a:pathLst>
              <a:path w="50641" h="53982" extrusionOk="0">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g2a3cf5bbd5b_0_944"/>
          <p:cNvSpPr/>
          <p:nvPr/>
        </p:nvSpPr>
        <p:spPr>
          <a:xfrm rot="10800000" flipH="1">
            <a:off x="8271883" y="1287731"/>
            <a:ext cx="122484" cy="145726"/>
          </a:xfrm>
          <a:custGeom>
            <a:avLst/>
            <a:gdLst/>
            <a:ahLst/>
            <a:cxnLst/>
            <a:rect l="l" t="t" r="r" b="b"/>
            <a:pathLst>
              <a:path w="46177" h="54939" extrusionOk="0">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g2a3cf5bbd5b_0_944"/>
          <p:cNvSpPr/>
          <p:nvPr/>
        </p:nvSpPr>
        <p:spPr>
          <a:xfrm rot="10800000" flipH="1">
            <a:off x="9240178" y="1189257"/>
            <a:ext cx="124031" cy="136869"/>
          </a:xfrm>
          <a:custGeom>
            <a:avLst/>
            <a:gdLst/>
            <a:ahLst/>
            <a:cxnLst/>
            <a:rect l="l" t="t" r="r" b="b"/>
            <a:pathLst>
              <a:path w="46760" h="51600" extrusionOk="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g2a3cf5bbd5b_0_944"/>
          <p:cNvSpPr/>
          <p:nvPr/>
        </p:nvSpPr>
        <p:spPr>
          <a:xfrm rot="10800000" flipH="1">
            <a:off x="9289797" y="2516269"/>
            <a:ext cx="122949" cy="146047"/>
          </a:xfrm>
          <a:custGeom>
            <a:avLst/>
            <a:gdLst/>
            <a:ahLst/>
            <a:cxnLst/>
            <a:rect l="l" t="t" r="r" b="b"/>
            <a:pathLst>
              <a:path w="46352" h="55060" extrusionOk="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g2a3cf5bbd5b_0_944"/>
          <p:cNvSpPr/>
          <p:nvPr/>
        </p:nvSpPr>
        <p:spPr>
          <a:xfrm rot="10800000" flipH="1">
            <a:off x="8638017" y="229865"/>
            <a:ext cx="124638" cy="136553"/>
          </a:xfrm>
          <a:custGeom>
            <a:avLst/>
            <a:gdLst/>
            <a:ahLst/>
            <a:cxnLst/>
            <a:rect l="l" t="t" r="r" b="b"/>
            <a:pathLst>
              <a:path w="46989" h="51481" extrusionOk="0">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g2a3cf5bbd5b_0_944"/>
          <p:cNvPicPr preferRelativeResize="0"/>
          <p:nvPr/>
        </p:nvPicPr>
        <p:blipFill rotWithShape="1">
          <a:blip r:embed="rId9">
            <a:alphaModFix/>
          </a:blip>
          <a:srcRect/>
          <a:stretch/>
        </p:blipFill>
        <p:spPr>
          <a:xfrm>
            <a:off x="9719988" y="1178567"/>
            <a:ext cx="33611" cy="159558"/>
          </a:xfrm>
          <a:prstGeom prst="rect">
            <a:avLst/>
          </a:prstGeom>
          <a:noFill/>
          <a:ln>
            <a:noFill/>
          </a:ln>
        </p:spPr>
      </p:pic>
      <p:sp>
        <p:nvSpPr>
          <p:cNvPr id="959" name="Google Shape;959;g2a3cf5bbd5b_0_944"/>
          <p:cNvSpPr/>
          <p:nvPr/>
        </p:nvSpPr>
        <p:spPr>
          <a:xfrm rot="10800000" flipH="1">
            <a:off x="9297435" y="227196"/>
            <a:ext cx="125524" cy="130840"/>
          </a:xfrm>
          <a:custGeom>
            <a:avLst/>
            <a:gdLst/>
            <a:ahLst/>
            <a:cxnLst/>
            <a:rect l="l" t="t" r="r" b="b"/>
            <a:pathLst>
              <a:path w="47323" h="49327" extrusionOk="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g2a3cf5bbd5b_0_944"/>
          <p:cNvSpPr/>
          <p:nvPr/>
        </p:nvSpPr>
        <p:spPr>
          <a:xfrm rot="10800000" flipH="1">
            <a:off x="8676339" y="669452"/>
            <a:ext cx="120715" cy="130811"/>
          </a:xfrm>
          <a:custGeom>
            <a:avLst/>
            <a:gdLst/>
            <a:ahLst/>
            <a:cxnLst/>
            <a:rect l="l" t="t" r="r" b="b"/>
            <a:pathLst>
              <a:path w="45510" h="49316" extrusionOk="0">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g2a3cf5bbd5b_0_944"/>
          <p:cNvSpPr/>
          <p:nvPr/>
        </p:nvSpPr>
        <p:spPr>
          <a:xfrm rot="10800000" flipH="1">
            <a:off x="8901352" y="2055164"/>
            <a:ext cx="117036" cy="139938"/>
          </a:xfrm>
          <a:custGeom>
            <a:avLst/>
            <a:gdLst/>
            <a:ahLst/>
            <a:cxnLst/>
            <a:rect l="l" t="t" r="r" b="b"/>
            <a:pathLst>
              <a:path w="44123" h="52757" extrusionOk="0">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2" name="Google Shape;962;g2a3cf5bbd5b_0_944"/>
          <p:cNvPicPr preferRelativeResize="0"/>
          <p:nvPr/>
        </p:nvPicPr>
        <p:blipFill rotWithShape="1">
          <a:blip r:embed="rId10">
            <a:alphaModFix/>
          </a:blip>
          <a:srcRect/>
          <a:stretch/>
        </p:blipFill>
        <p:spPr>
          <a:xfrm>
            <a:off x="9723656" y="1109251"/>
            <a:ext cx="29943" cy="157801"/>
          </a:xfrm>
          <a:prstGeom prst="rect">
            <a:avLst/>
          </a:prstGeom>
          <a:noFill/>
          <a:ln>
            <a:noFill/>
          </a:ln>
        </p:spPr>
      </p:pic>
      <p:pic>
        <p:nvPicPr>
          <p:cNvPr id="963" name="Google Shape;963;g2a3cf5bbd5b_0_944"/>
          <p:cNvPicPr preferRelativeResize="0"/>
          <p:nvPr/>
        </p:nvPicPr>
        <p:blipFill rotWithShape="1">
          <a:blip r:embed="rId11">
            <a:alphaModFix/>
          </a:blip>
          <a:srcRect/>
          <a:stretch/>
        </p:blipFill>
        <p:spPr>
          <a:xfrm>
            <a:off x="8470534" y="1"/>
            <a:ext cx="137981" cy="118363"/>
          </a:xfrm>
          <a:prstGeom prst="rect">
            <a:avLst/>
          </a:prstGeom>
          <a:noFill/>
          <a:ln>
            <a:noFill/>
          </a:ln>
        </p:spPr>
      </p:pic>
      <p:sp>
        <p:nvSpPr>
          <p:cNvPr id="964" name="Google Shape;964;g2a3cf5bbd5b_0_944"/>
          <p:cNvSpPr/>
          <p:nvPr/>
        </p:nvSpPr>
        <p:spPr>
          <a:xfrm rot="10800000" flipH="1">
            <a:off x="8971637" y="335177"/>
            <a:ext cx="118731" cy="131927"/>
          </a:xfrm>
          <a:custGeom>
            <a:avLst/>
            <a:gdLst/>
            <a:ahLst/>
            <a:cxnLst/>
            <a:rect l="l" t="t" r="r" b="b"/>
            <a:pathLst>
              <a:path w="44762" h="49737" extrusionOk="0">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g2a3cf5bbd5b_0_944"/>
          <p:cNvSpPr/>
          <p:nvPr/>
        </p:nvSpPr>
        <p:spPr>
          <a:xfrm rot="10800000" flipH="1">
            <a:off x="9567900" y="162618"/>
            <a:ext cx="136800" cy="131965"/>
          </a:xfrm>
          <a:custGeom>
            <a:avLst/>
            <a:gdLst/>
            <a:ahLst/>
            <a:cxnLst/>
            <a:rect l="l" t="t" r="r" b="b"/>
            <a:pathLst>
              <a:path w="51574" h="49751" extrusionOk="0">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g2a3cf5bbd5b_0_944"/>
          <p:cNvSpPr/>
          <p:nvPr/>
        </p:nvSpPr>
        <p:spPr>
          <a:xfrm rot="10800000" flipH="1">
            <a:off x="9161408" y="1458333"/>
            <a:ext cx="113442" cy="142776"/>
          </a:xfrm>
          <a:custGeom>
            <a:avLst/>
            <a:gdLst/>
            <a:ahLst/>
            <a:cxnLst/>
            <a:rect l="l" t="t" r="r" b="b"/>
            <a:pathLst>
              <a:path w="42768" h="53827" extrusionOk="0">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g2a3cf5bbd5b_0_944"/>
          <p:cNvSpPr/>
          <p:nvPr/>
        </p:nvSpPr>
        <p:spPr>
          <a:xfrm rot="10800000" flipH="1">
            <a:off x="8200925" y="193361"/>
            <a:ext cx="111737" cy="126678"/>
          </a:xfrm>
          <a:custGeom>
            <a:avLst/>
            <a:gdLst/>
            <a:ahLst/>
            <a:cxnLst/>
            <a:rect l="l" t="t" r="r" b="b"/>
            <a:pathLst>
              <a:path w="42125" h="47758" extrusionOk="0">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8" name="Google Shape;968;g2a3cf5bbd5b_0_944"/>
          <p:cNvPicPr preferRelativeResize="0"/>
          <p:nvPr/>
        </p:nvPicPr>
        <p:blipFill rotWithShape="1">
          <a:blip r:embed="rId12">
            <a:alphaModFix/>
          </a:blip>
          <a:srcRect/>
          <a:stretch/>
        </p:blipFill>
        <p:spPr>
          <a:xfrm>
            <a:off x="9744288" y="407833"/>
            <a:ext cx="9311" cy="25400"/>
          </a:xfrm>
          <a:prstGeom prst="rect">
            <a:avLst/>
          </a:prstGeom>
          <a:noFill/>
          <a:ln>
            <a:noFill/>
          </a:ln>
        </p:spPr>
      </p:pic>
      <p:sp>
        <p:nvSpPr>
          <p:cNvPr id="969" name="Google Shape;969;g2a3cf5bbd5b_0_944"/>
          <p:cNvSpPr/>
          <p:nvPr/>
        </p:nvSpPr>
        <p:spPr>
          <a:xfrm rot="10800000" flipH="1">
            <a:off x="9325532" y="521912"/>
            <a:ext cx="117508" cy="126124"/>
          </a:xfrm>
          <a:custGeom>
            <a:avLst/>
            <a:gdLst/>
            <a:ahLst/>
            <a:cxnLst/>
            <a:rect l="l" t="t" r="r" b="b"/>
            <a:pathLst>
              <a:path w="44301" h="47549" extrusionOk="0">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g2a3cf5bbd5b_0_944"/>
          <p:cNvSpPr/>
          <p:nvPr/>
        </p:nvSpPr>
        <p:spPr>
          <a:xfrm rot="10800000" flipH="1">
            <a:off x="9010844" y="635177"/>
            <a:ext cx="111516" cy="118912"/>
          </a:xfrm>
          <a:custGeom>
            <a:avLst/>
            <a:gdLst/>
            <a:ahLst/>
            <a:cxnLst/>
            <a:rect l="l" t="t" r="r" b="b"/>
            <a:pathLst>
              <a:path w="42042" h="44830" extrusionOk="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g2a3cf5bbd5b_0_944"/>
          <p:cNvSpPr/>
          <p:nvPr/>
        </p:nvSpPr>
        <p:spPr>
          <a:xfrm rot="10800000" flipH="1">
            <a:off x="7954160" y="925965"/>
            <a:ext cx="113726" cy="127073"/>
          </a:xfrm>
          <a:custGeom>
            <a:avLst/>
            <a:gdLst/>
            <a:ahLst/>
            <a:cxnLst/>
            <a:rect l="l" t="t" r="r" b="b"/>
            <a:pathLst>
              <a:path w="42875" h="47907" extrusionOk="0">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g2a3cf5bbd5b_0_944"/>
          <p:cNvSpPr/>
          <p:nvPr/>
        </p:nvSpPr>
        <p:spPr>
          <a:xfrm rot="10800000" flipH="1">
            <a:off x="8848302" y="927847"/>
            <a:ext cx="112222" cy="126217"/>
          </a:xfrm>
          <a:custGeom>
            <a:avLst/>
            <a:gdLst/>
            <a:ahLst/>
            <a:cxnLst/>
            <a:rect l="l" t="t" r="r" b="b"/>
            <a:pathLst>
              <a:path w="42308" h="47584" extrusionOk="0">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g2a3cf5bbd5b_0_944"/>
          <p:cNvSpPr/>
          <p:nvPr/>
        </p:nvSpPr>
        <p:spPr>
          <a:xfrm rot="10800000" flipH="1">
            <a:off x="8947140" y="2346477"/>
            <a:ext cx="111015" cy="148728"/>
          </a:xfrm>
          <a:custGeom>
            <a:avLst/>
            <a:gdLst/>
            <a:ahLst/>
            <a:cxnLst/>
            <a:rect l="l" t="t" r="r" b="b"/>
            <a:pathLst>
              <a:path w="41853" h="56071" extrusionOk="0">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g2a3cf5bbd5b_0_944"/>
          <p:cNvSpPr/>
          <p:nvPr/>
        </p:nvSpPr>
        <p:spPr>
          <a:xfrm rot="10800000" flipH="1">
            <a:off x="8502009" y="2158545"/>
            <a:ext cx="105432" cy="136548"/>
          </a:xfrm>
          <a:custGeom>
            <a:avLst/>
            <a:gdLst/>
            <a:ahLst/>
            <a:cxnLst/>
            <a:rect l="l" t="t" r="r" b="b"/>
            <a:pathLst>
              <a:path w="39748" h="51479" extrusionOk="0">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g2a3cf5bbd5b_0_944"/>
          <p:cNvSpPr/>
          <p:nvPr/>
        </p:nvSpPr>
        <p:spPr>
          <a:xfrm rot="10800000" flipH="1">
            <a:off x="9485694" y="1993348"/>
            <a:ext cx="103999" cy="135792"/>
          </a:xfrm>
          <a:custGeom>
            <a:avLst/>
            <a:gdLst/>
            <a:ahLst/>
            <a:cxnLst/>
            <a:rect l="l" t="t" r="r" b="b"/>
            <a:pathLst>
              <a:path w="39208" h="51194" extrusionOk="0">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g2a3cf5bbd5b_0_944"/>
          <p:cNvSpPr/>
          <p:nvPr/>
        </p:nvSpPr>
        <p:spPr>
          <a:xfrm rot="10800000" flipH="1">
            <a:off x="9430722" y="782159"/>
            <a:ext cx="109609" cy="122641"/>
          </a:xfrm>
          <a:custGeom>
            <a:avLst/>
            <a:gdLst/>
            <a:ahLst/>
            <a:cxnLst/>
            <a:rect l="l" t="t" r="r" b="b"/>
            <a:pathLst>
              <a:path w="41323" h="46236" extrusionOk="0">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g2a3cf5bbd5b_0_944"/>
          <p:cNvSpPr/>
          <p:nvPr/>
        </p:nvSpPr>
        <p:spPr>
          <a:xfrm rot="10800000" flipH="1">
            <a:off x="8621653" y="1864194"/>
            <a:ext cx="105477" cy="122644"/>
          </a:xfrm>
          <a:custGeom>
            <a:avLst/>
            <a:gdLst/>
            <a:ahLst/>
            <a:cxnLst/>
            <a:rect l="l" t="t" r="r" b="b"/>
            <a:pathLst>
              <a:path w="39765" h="46237" extrusionOk="0">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g2a3cf5bbd5b_0_944"/>
          <p:cNvSpPr/>
          <p:nvPr/>
        </p:nvSpPr>
        <p:spPr>
          <a:xfrm rot="10800000" flipH="1">
            <a:off x="9651680" y="796443"/>
            <a:ext cx="105673" cy="123458"/>
          </a:xfrm>
          <a:custGeom>
            <a:avLst/>
            <a:gdLst/>
            <a:ahLst/>
            <a:cxnLst/>
            <a:rect l="l" t="t" r="r" b="b"/>
            <a:pathLst>
              <a:path w="39839" h="46544" extrusionOk="0">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g2a3cf5bbd5b_0_944"/>
          <p:cNvSpPr/>
          <p:nvPr/>
        </p:nvSpPr>
        <p:spPr>
          <a:xfrm rot="10800000" flipH="1">
            <a:off x="8505792" y="1111806"/>
            <a:ext cx="105514" cy="115365"/>
          </a:xfrm>
          <a:custGeom>
            <a:avLst/>
            <a:gdLst/>
            <a:ahLst/>
            <a:cxnLst/>
            <a:rect l="l" t="t" r="r" b="b"/>
            <a:pathLst>
              <a:path w="39779" h="43493" extrusionOk="0">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g2a3cf5bbd5b_0_944"/>
          <p:cNvSpPr/>
          <p:nvPr/>
        </p:nvSpPr>
        <p:spPr>
          <a:xfrm rot="10800000" flipH="1">
            <a:off x="9555514" y="1161246"/>
            <a:ext cx="108166" cy="115140"/>
          </a:xfrm>
          <a:custGeom>
            <a:avLst/>
            <a:gdLst/>
            <a:ahLst/>
            <a:cxnLst/>
            <a:rect l="l" t="t" r="r" b="b"/>
            <a:pathLst>
              <a:path w="40779" h="43408" extrusionOk="0">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g2a3cf5bbd5b_0_944"/>
          <p:cNvPicPr preferRelativeResize="0"/>
          <p:nvPr/>
        </p:nvPicPr>
        <p:blipFill rotWithShape="1">
          <a:blip r:embed="rId13">
            <a:alphaModFix/>
          </a:blip>
          <a:srcRect/>
          <a:stretch/>
        </p:blipFill>
        <p:spPr>
          <a:xfrm>
            <a:off x="9706368" y="1"/>
            <a:ext cx="47231" cy="16827"/>
          </a:xfrm>
          <a:prstGeom prst="rect">
            <a:avLst/>
          </a:prstGeom>
          <a:noFill/>
          <a:ln>
            <a:noFill/>
          </a:ln>
        </p:spPr>
      </p:pic>
      <p:sp>
        <p:nvSpPr>
          <p:cNvPr id="982" name="Google Shape;982;g2a3cf5bbd5b_0_944"/>
          <p:cNvSpPr/>
          <p:nvPr/>
        </p:nvSpPr>
        <p:spPr>
          <a:xfrm rot="10800000" flipH="1">
            <a:off x="9557947" y="1394726"/>
            <a:ext cx="82867" cy="101463"/>
          </a:xfrm>
          <a:custGeom>
            <a:avLst/>
            <a:gdLst/>
            <a:ahLst/>
            <a:cxnLst/>
            <a:rect l="l" t="t" r="r" b="b"/>
            <a:pathLst>
              <a:path w="31241" h="38252" extrusionOk="0">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g2a3cf5bbd5b_0_944"/>
          <p:cNvSpPr/>
          <p:nvPr/>
        </p:nvSpPr>
        <p:spPr>
          <a:xfrm rot="10800000" flipH="1">
            <a:off x="8860861" y="1601304"/>
            <a:ext cx="74389" cy="78273"/>
          </a:xfrm>
          <a:custGeom>
            <a:avLst/>
            <a:gdLst/>
            <a:ahLst/>
            <a:cxnLst/>
            <a:rect l="l" t="t" r="r" b="b"/>
            <a:pathLst>
              <a:path w="28045" h="29509" extrusionOk="0">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g2a3cf5bbd5b_0_944"/>
          <p:cNvSpPr/>
          <p:nvPr/>
        </p:nvSpPr>
        <p:spPr>
          <a:xfrm rot="10800000" flipH="1">
            <a:off x="9560050" y="597338"/>
            <a:ext cx="73774" cy="73068"/>
          </a:xfrm>
          <a:custGeom>
            <a:avLst/>
            <a:gdLst/>
            <a:ahLst/>
            <a:cxnLst/>
            <a:rect l="l" t="t" r="r" b="b"/>
            <a:pathLst>
              <a:path w="27813" h="27547" extrusionOk="0">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g2a3cf5bbd5b_0_944"/>
          <p:cNvSpPr txBox="1"/>
          <p:nvPr/>
        </p:nvSpPr>
        <p:spPr>
          <a:xfrm>
            <a:off x="741653" y="2011620"/>
            <a:ext cx="8918659" cy="403183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endParaRPr sz="2000" dirty="0"/>
          </a:p>
          <a:p>
            <a:pPr lvl="0" algn="l" rtl="0">
              <a:lnSpc>
                <a:spcPct val="90000"/>
              </a:lnSpc>
              <a:spcBef>
                <a:spcPts val="0"/>
              </a:spcBef>
              <a:spcAft>
                <a:spcPts val="0"/>
              </a:spcAft>
              <a:buClr>
                <a:schemeClr val="dk1"/>
              </a:buClr>
              <a:buSzPts val="1100"/>
            </a:pPr>
            <a: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t>1. Kokeiluympäristöjen sekä innovatiivisten hankintojen kehittäminen ja hyödyntäminen</a:t>
            </a:r>
          </a:p>
          <a:p>
            <a:pPr lvl="0" algn="l" rtl="0">
              <a:lnSpc>
                <a:spcPct val="90000"/>
              </a:lnSpc>
              <a:spcBef>
                <a:spcPts val="0"/>
              </a:spcBef>
              <a:spcAft>
                <a:spcPts val="0"/>
              </a:spcAft>
              <a:buClr>
                <a:schemeClr val="dk1"/>
              </a:buClr>
              <a:buSzPts val="1100"/>
            </a:pPr>
            <a:endPar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endParaRPr>
          </a:p>
          <a:p>
            <a:pPr lvl="0" algn="l" rtl="0">
              <a:lnSpc>
                <a:spcPct val="90000"/>
              </a:lnSpc>
              <a:spcBef>
                <a:spcPts val="0"/>
              </a:spcBef>
              <a:spcAft>
                <a:spcPts val="0"/>
              </a:spcAft>
              <a:buClr>
                <a:schemeClr val="dk1"/>
              </a:buClr>
              <a:buSzPts val="1100"/>
            </a:pPr>
            <a: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t>2. </a:t>
            </a:r>
            <a:r>
              <a:rPr lang="fi-FI" sz="2400" dirty="0" err="1">
                <a:solidFill>
                  <a:schemeClr val="lt1"/>
                </a:solidFill>
                <a:latin typeface="Lato" panose="020F0502020204030203" pitchFamily="34" charset="0"/>
                <a:ea typeface="Lato" panose="020F0502020204030203" pitchFamily="34" charset="0"/>
                <a:cs typeface="Lato" panose="020F0502020204030203" pitchFamily="34" charset="0"/>
                <a:sym typeface="Lato"/>
              </a:rPr>
              <a:t>Tki</a:t>
            </a:r>
            <a: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t>-keskittymien toiminnan, rakenteiden ja osaamisen vahvistaminen</a:t>
            </a:r>
          </a:p>
          <a:p>
            <a:pPr lvl="0" algn="l" rtl="0">
              <a:lnSpc>
                <a:spcPct val="90000"/>
              </a:lnSpc>
              <a:spcBef>
                <a:spcPts val="0"/>
              </a:spcBef>
              <a:spcAft>
                <a:spcPts val="0"/>
              </a:spcAft>
              <a:buClr>
                <a:schemeClr val="dk1"/>
              </a:buClr>
              <a:buSzPts val="1100"/>
            </a:pPr>
            <a:endPar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endParaRPr>
          </a:p>
          <a:p>
            <a:pPr lvl="0" algn="l" rtl="0">
              <a:lnSpc>
                <a:spcPct val="90000"/>
              </a:lnSpc>
              <a:spcBef>
                <a:spcPts val="0"/>
              </a:spcBef>
              <a:spcAft>
                <a:spcPts val="0"/>
              </a:spcAft>
              <a:buClr>
                <a:schemeClr val="dk1"/>
              </a:buClr>
              <a:buSzPts val="1100"/>
            </a:pPr>
            <a: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t>3. Yrityshautomot ja muut yrityspalvelut </a:t>
            </a:r>
            <a:b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br>
            <a: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t>(Kohdennetut ja väliaikaiset palvelut sekä uusien palvelukonseptien kehittäminen yhdessä korkeakoulujen </a:t>
            </a:r>
            <a:b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br>
            <a:r>
              <a:rPr lang="fi-FI" sz="2400" dirty="0">
                <a:solidFill>
                  <a:schemeClr val="lt1"/>
                </a:solidFill>
                <a:latin typeface="Lato" panose="020F0502020204030203" pitchFamily="34" charset="0"/>
                <a:ea typeface="Lato" panose="020F0502020204030203" pitchFamily="34" charset="0"/>
                <a:cs typeface="Lato" panose="020F0502020204030203" pitchFamily="34" charset="0"/>
                <a:sym typeface="Lato"/>
              </a:rPr>
              <a:t>ja muiden toimijoiden kanssa)</a:t>
            </a:r>
            <a:endParaRPr sz="2400" dirty="0">
              <a:solidFill>
                <a:schemeClr val="lt1"/>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spcBef>
                <a:spcPts val="0"/>
              </a:spcBef>
              <a:spcAft>
                <a:spcPts val="0"/>
              </a:spcAft>
              <a:buNone/>
            </a:pPr>
            <a:endParaRPr sz="2000" dirty="0">
              <a:solidFill>
                <a:schemeClr val="lt1"/>
              </a:solidFill>
              <a:latin typeface="Lato"/>
              <a:ea typeface="Lato"/>
              <a:cs typeface="Lato"/>
              <a:sym typeface="Lato"/>
            </a:endParaRPr>
          </a:p>
        </p:txBody>
      </p:sp>
      <p:sp>
        <p:nvSpPr>
          <p:cNvPr id="986" name="Google Shape;986;g2a3cf5bbd5b_0_944"/>
          <p:cNvSpPr txBox="1"/>
          <p:nvPr/>
        </p:nvSpPr>
        <p:spPr>
          <a:xfrm>
            <a:off x="745015" y="714528"/>
            <a:ext cx="8166000" cy="107717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fi-FI" sz="3200" b="1" dirty="0">
                <a:solidFill>
                  <a:schemeClr val="lt1"/>
                </a:solidFill>
                <a:latin typeface="Lato"/>
                <a:ea typeface="Lato"/>
                <a:cs typeface="Lato"/>
                <a:sym typeface="Lato"/>
              </a:rPr>
              <a:t>Hankkeet jakautuvat kolmeen menetelmälliseen kokonaisuuteen</a:t>
            </a:r>
            <a:endParaRPr sz="3200" b="1" dirty="0">
              <a:solidFill>
                <a:schemeClr val="lt1"/>
              </a:solidFill>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Freeform 252"/>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3" name="Freeform 253"/>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54" name="Picture 25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8466" y="5068120"/>
            <a:ext cx="55133" cy="201995"/>
          </a:xfrm>
          <a:prstGeom prst="rect">
            <a:avLst/>
          </a:prstGeom>
          <a:noFill/>
        </p:spPr>
      </p:pic>
      <p:pic>
        <p:nvPicPr>
          <p:cNvPr id="255" name="Picture 25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435620" y="5563855"/>
            <a:ext cx="137783" cy="168376"/>
          </a:xfrm>
          <a:prstGeom prst="rect">
            <a:avLst/>
          </a:prstGeom>
          <a:noFill/>
        </p:spPr>
      </p:pic>
      <p:pic>
        <p:nvPicPr>
          <p:cNvPr id="256" name="Picture 25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444228" y="5899297"/>
            <a:ext cx="129997" cy="150530"/>
          </a:xfrm>
          <a:prstGeom prst="rect">
            <a:avLst/>
          </a:prstGeom>
          <a:noFill/>
        </p:spPr>
      </p:pic>
      <p:pic>
        <p:nvPicPr>
          <p:cNvPr id="257" name="Picture 2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115846" y="6112500"/>
            <a:ext cx="133412" cy="144470"/>
          </a:xfrm>
          <a:prstGeom prst="rect">
            <a:avLst/>
          </a:prstGeom>
          <a:noFill/>
        </p:spPr>
      </p:pic>
      <p:pic>
        <p:nvPicPr>
          <p:cNvPr id="258" name="Picture 2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858444" y="5809930"/>
            <a:ext cx="131033" cy="146549"/>
          </a:xfrm>
          <a:prstGeom prst="rect">
            <a:avLst/>
          </a:prstGeom>
          <a:noFill/>
        </p:spPr>
      </p:pic>
      <p:pic>
        <p:nvPicPr>
          <p:cNvPr id="259" name="Picture 25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042594" y="6973253"/>
            <a:ext cx="131998" cy="143878"/>
          </a:xfrm>
          <a:prstGeom prst="rect">
            <a:avLst/>
          </a:prstGeom>
          <a:noFill/>
        </p:spPr>
      </p:pic>
      <p:pic>
        <p:nvPicPr>
          <p:cNvPr id="260" name="Picture 2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359263" y="6271787"/>
            <a:ext cx="130627" cy="143613"/>
          </a:xfrm>
          <a:prstGeom prst="rect">
            <a:avLst/>
          </a:prstGeom>
          <a:noFill/>
        </p:spPr>
      </p:pic>
      <p:pic>
        <p:nvPicPr>
          <p:cNvPr id="261" name="Picture 26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579923" y="6999428"/>
            <a:ext cx="133112" cy="137756"/>
          </a:xfrm>
          <a:prstGeom prst="rect">
            <a:avLst/>
          </a:prstGeom>
          <a:noFill/>
        </p:spPr>
      </p:pic>
      <p:pic>
        <p:nvPicPr>
          <p:cNvPr id="262" name="Picture 26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880881" y="6635311"/>
            <a:ext cx="129836" cy="140158"/>
          </a:xfrm>
          <a:prstGeom prst="rect">
            <a:avLst/>
          </a:prstGeom>
          <a:noFill/>
        </p:spPr>
      </p:pic>
      <p:pic>
        <p:nvPicPr>
          <p:cNvPr id="263" name="Picture 26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8559171" y="6197582"/>
            <a:ext cx="126107" cy="141092"/>
          </a:xfrm>
          <a:prstGeom prst="rect">
            <a:avLst/>
          </a:prstGeom>
          <a:noFill/>
        </p:spPr>
      </p:pic>
      <p:pic>
        <p:nvPicPr>
          <p:cNvPr id="264" name="Picture 26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8700473" y="6884276"/>
            <a:ext cx="123831" cy="137218"/>
          </a:xfrm>
          <a:prstGeom prst="rect">
            <a:avLst/>
          </a:prstGeom>
          <a:noFill/>
        </p:spPr>
      </p:pic>
      <p:pic>
        <p:nvPicPr>
          <p:cNvPr id="265" name="Picture 26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658385" y="6458647"/>
            <a:ext cx="95214" cy="135484"/>
          </a:xfrm>
          <a:prstGeom prst="rect">
            <a:avLst/>
          </a:prstGeom>
          <a:noFill/>
        </p:spPr>
      </p:pic>
      <p:pic>
        <p:nvPicPr>
          <p:cNvPr id="266" name="Picture 26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8903816" y="6132359"/>
            <a:ext cx="121355" cy="136336"/>
          </a:xfrm>
          <a:prstGeom prst="rect">
            <a:avLst/>
          </a:prstGeom>
          <a:noFill/>
        </p:spPr>
      </p:pic>
      <p:pic>
        <p:nvPicPr>
          <p:cNvPr id="267" name="Picture 26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190032" y="5740595"/>
            <a:ext cx="117218" cy="144157"/>
          </a:xfrm>
          <a:prstGeom prst="rect">
            <a:avLst/>
          </a:prstGeom>
          <a:noFill/>
        </p:spPr>
      </p:pic>
      <p:pic>
        <p:nvPicPr>
          <p:cNvPr id="268" name="Picture 26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9314865" y="7257739"/>
            <a:ext cx="122416" cy="57461"/>
          </a:xfrm>
          <a:prstGeom prst="rect">
            <a:avLst/>
          </a:prstGeom>
          <a:noFill/>
        </p:spPr>
      </p:pic>
      <p:pic>
        <p:nvPicPr>
          <p:cNvPr id="269" name="Picture 2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393181" y="6732636"/>
            <a:ext cx="120219" cy="130598"/>
          </a:xfrm>
          <a:prstGeom prst="rect">
            <a:avLst/>
          </a:prstGeom>
          <a:noFill/>
        </p:spPr>
      </p:pic>
      <p:pic>
        <p:nvPicPr>
          <p:cNvPr id="270" name="Picture 270"/>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9131934" y="6698060"/>
            <a:ext cx="115382" cy="131024"/>
          </a:xfrm>
          <a:prstGeom prst="rect">
            <a:avLst/>
          </a:prstGeom>
          <a:noFill/>
        </p:spPr>
      </p:pic>
      <p:pic>
        <p:nvPicPr>
          <p:cNvPr id="271" name="Picture 27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303004" y="7006306"/>
            <a:ext cx="129623" cy="120567"/>
          </a:xfrm>
          <a:prstGeom prst="rect">
            <a:avLst/>
          </a:prstGeom>
          <a:noFill/>
        </p:spPr>
      </p:pic>
      <p:pic>
        <p:nvPicPr>
          <p:cNvPr id="272" name="Picture 27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9163620" y="6408038"/>
            <a:ext cx="114748" cy="130729"/>
          </a:xfrm>
          <a:prstGeom prst="rect">
            <a:avLst/>
          </a:prstGeom>
          <a:noFill/>
        </p:spPr>
      </p:pic>
      <p:pic>
        <p:nvPicPr>
          <p:cNvPr id="273" name="Picture 273"/>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9549051" y="6602405"/>
            <a:ext cx="117261" cy="123694"/>
          </a:xfrm>
          <a:prstGeom prst="rect">
            <a:avLst/>
          </a:prstGeom>
          <a:noFill/>
        </p:spPr>
      </p:pic>
      <p:pic>
        <p:nvPicPr>
          <p:cNvPr id="274" name="Picture 274"/>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8876203" y="6399296"/>
            <a:ext cx="105561" cy="136717"/>
          </a:xfrm>
          <a:prstGeom prst="rect">
            <a:avLst/>
          </a:prstGeom>
          <a:noFill/>
        </p:spPr>
      </p:pic>
      <p:pic>
        <p:nvPicPr>
          <p:cNvPr id="275" name="Picture 275"/>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8554600" y="6526675"/>
            <a:ext cx="116159" cy="122006"/>
          </a:xfrm>
          <a:prstGeom prst="rect">
            <a:avLst/>
          </a:prstGeom>
          <a:noFill/>
        </p:spPr>
      </p:pic>
      <p:pic>
        <p:nvPicPr>
          <p:cNvPr id="276" name="Picture 276"/>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9643910" y="7238022"/>
            <a:ext cx="109689" cy="77178"/>
          </a:xfrm>
          <a:prstGeom prst="rect">
            <a:avLst/>
          </a:prstGeom>
          <a:noFill/>
        </p:spPr>
      </p:pic>
      <p:pic>
        <p:nvPicPr>
          <p:cNvPr id="277" name="Picture 277"/>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9704743" y="5726160"/>
            <a:ext cx="48856" cy="103407"/>
          </a:xfrm>
          <a:prstGeom prst="rect">
            <a:avLst/>
          </a:prstGeom>
          <a:noFill/>
        </p:spPr>
      </p:pic>
      <p:pic>
        <p:nvPicPr>
          <p:cNvPr id="278" name="Picture 278"/>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7964522" y="7202033"/>
            <a:ext cx="143261" cy="113167"/>
          </a:xfrm>
          <a:prstGeom prst="rect">
            <a:avLst/>
          </a:prstGeom>
          <a:noFill/>
        </p:spPr>
      </p:pic>
      <p:sp>
        <p:nvSpPr>
          <p:cNvPr id="279" name="Freeform 279"/>
          <p:cNvSpPr/>
          <p:nvPr/>
        </p:nvSpPr>
        <p:spPr>
          <a:xfrm flipV="1">
            <a:off x="7009096" y="6221586"/>
            <a:ext cx="118773" cy="135046"/>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0" name="Freeform 280"/>
          <p:cNvSpPr/>
          <p:nvPr/>
        </p:nvSpPr>
        <p:spPr>
          <a:xfrm flipV="1">
            <a:off x="7873008" y="6252185"/>
            <a:ext cx="118966" cy="121246"/>
          </a:xfrm>
          <a:custGeom>
            <a:avLst/>
            <a:gdLst/>
            <a:ahLst/>
            <a:cxnLst/>
            <a:rect l="0" t="0" r="0" b="0"/>
            <a:pathLst>
              <a:path w="52188" h="53188">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1081" y="37183"/>
                  <a:pt x="2410" y="40034"/>
                  <a:pt x="4284" y="42631"/>
                </a:cubicBezTo>
                <a:cubicBezTo>
                  <a:pt x="6159" y="45228"/>
                  <a:pt x="8447" y="47386"/>
                  <a:pt x="11148" y="49107"/>
                </a:cubicBezTo>
                <a:cubicBezTo>
                  <a:pt x="13850" y="50827"/>
                  <a:pt x="16774" y="51987"/>
                  <a:pt x="19920" y="52588"/>
                </a:cubicBezTo>
                <a:cubicBezTo>
                  <a:pt x="23066" y="53188"/>
                  <a:pt x="26211" y="53186"/>
                  <a:pt x="29356" y="52581"/>
                </a:cubicBezTo>
                <a:close/>
                <a:moveTo>
                  <a:pt x="-606088" y="667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81" name="Picture 281"/>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6828316" y="7226031"/>
            <a:ext cx="136138" cy="89169"/>
          </a:xfrm>
          <a:prstGeom prst="rect">
            <a:avLst/>
          </a:prstGeom>
          <a:noFill/>
        </p:spPr>
      </p:pic>
      <p:pic>
        <p:nvPicPr>
          <p:cNvPr id="282" name="Picture 282"/>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9005013" y="7292025"/>
            <a:ext cx="129799" cy="23175"/>
          </a:xfrm>
          <a:prstGeom prst="rect">
            <a:avLst/>
          </a:prstGeom>
          <a:noFill/>
        </p:spPr>
      </p:pic>
      <p:sp>
        <p:nvSpPr>
          <p:cNvPr id="283" name="Freeform 283"/>
          <p:cNvSpPr/>
          <p:nvPr/>
        </p:nvSpPr>
        <p:spPr>
          <a:xfrm flipV="1">
            <a:off x="7046310" y="6812434"/>
            <a:ext cx="107115" cy="117355"/>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84" name="Picture 284"/>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8472631" y="7214940"/>
            <a:ext cx="130376" cy="100260"/>
          </a:xfrm>
          <a:prstGeom prst="rect">
            <a:avLst/>
          </a:prstGeom>
          <a:noFill/>
        </p:spPr>
      </p:pic>
      <p:sp>
        <p:nvSpPr>
          <p:cNvPr id="285" name="Freeform 285"/>
          <p:cNvSpPr/>
          <p:nvPr/>
        </p:nvSpPr>
        <p:spPr>
          <a:xfrm flipV="1">
            <a:off x="7104156" y="6462903"/>
            <a:ext cx="102467" cy="112647"/>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6" name="Freeform 286"/>
          <p:cNvSpPr/>
          <p:nvPr/>
        </p:nvSpPr>
        <p:spPr>
          <a:xfrm flipV="1">
            <a:off x="7612982" y="6809816"/>
            <a:ext cx="107876" cy="112770"/>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7" name="Freeform 287"/>
          <p:cNvSpPr/>
          <p:nvPr/>
        </p:nvSpPr>
        <p:spPr>
          <a:xfrm flipV="1">
            <a:off x="7079242" y="7190195"/>
            <a:ext cx="103743" cy="1124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8" name="Freeform 288"/>
          <p:cNvSpPr/>
          <p:nvPr/>
        </p:nvSpPr>
        <p:spPr>
          <a:xfrm flipV="1">
            <a:off x="8353663" y="6506857"/>
            <a:ext cx="107671" cy="110381"/>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89" name="Freeform 289"/>
          <p:cNvSpPr/>
          <p:nvPr/>
        </p:nvSpPr>
        <p:spPr>
          <a:xfrm flipV="1">
            <a:off x="7337218" y="6309894"/>
            <a:ext cx="103992" cy="108599"/>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0" name="Freeform 290"/>
          <p:cNvSpPr/>
          <p:nvPr/>
        </p:nvSpPr>
        <p:spPr>
          <a:xfrm flipV="1">
            <a:off x="6913215" y="6590171"/>
            <a:ext cx="97303" cy="115638"/>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1" name="Freeform 291"/>
          <p:cNvSpPr/>
          <p:nvPr/>
        </p:nvSpPr>
        <p:spPr>
          <a:xfrm flipV="1">
            <a:off x="7333007" y="6902934"/>
            <a:ext cx="102038" cy="113379"/>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2" name="Freeform 292"/>
          <p:cNvSpPr/>
          <p:nvPr/>
        </p:nvSpPr>
        <p:spPr>
          <a:xfrm flipV="1">
            <a:off x="7845405" y="6754646"/>
            <a:ext cx="117567" cy="113411"/>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3" name="Freeform 293"/>
          <p:cNvSpPr/>
          <p:nvPr/>
        </p:nvSpPr>
        <p:spPr>
          <a:xfrm flipV="1">
            <a:off x="6670695" y="6781065"/>
            <a:ext cx="96382" cy="10886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4" name="Freeform 294"/>
          <p:cNvSpPr/>
          <p:nvPr/>
        </p:nvSpPr>
        <p:spPr>
          <a:xfrm flipV="1">
            <a:off x="8007471" y="6973224"/>
            <a:ext cx="97504" cy="113010"/>
          </a:xfrm>
          <a:custGeom>
            <a:avLst/>
            <a:gdLst/>
            <a:ahLst/>
            <a:cxnLst/>
            <a:rect l="0" t="0" r="0" b="0"/>
            <a:pathLst>
              <a:path w="42773" h="49575">
                <a:moveTo>
                  <a:pt x="19088" y="48012"/>
                </a:moveTo>
                <a:cubicBezTo>
                  <a:pt x="22469" y="46892"/>
                  <a:pt x="25603" y="45287"/>
                  <a:pt x="28489" y="43197"/>
                </a:cubicBezTo>
                <a:cubicBezTo>
                  <a:pt x="31374" y="41108"/>
                  <a:pt x="33877" y="38631"/>
                  <a:pt x="35997" y="35768"/>
                </a:cubicBezTo>
                <a:cubicBezTo>
                  <a:pt x="38117" y="32905"/>
                  <a:pt x="39755" y="29788"/>
                  <a:pt x="40911" y="26418"/>
                </a:cubicBezTo>
                <a:cubicBezTo>
                  <a:pt x="42068" y="23049"/>
                  <a:pt x="42688" y="19583"/>
                  <a:pt x="42773" y="16021"/>
                </a:cubicBezTo>
                <a:cubicBezTo>
                  <a:pt x="42313" y="13518"/>
                  <a:pt x="41395" y="11195"/>
                  <a:pt x="40020" y="9053"/>
                </a:cubicBezTo>
                <a:cubicBezTo>
                  <a:pt x="38644" y="6911"/>
                  <a:pt x="36913" y="5111"/>
                  <a:pt x="34828" y="3652"/>
                </a:cubicBezTo>
                <a:cubicBezTo>
                  <a:pt x="32742" y="2192"/>
                  <a:pt x="30458" y="1183"/>
                  <a:pt x="27974" y="625"/>
                </a:cubicBezTo>
                <a:cubicBezTo>
                  <a:pt x="25491" y="66"/>
                  <a:pt x="22994" y="0"/>
                  <a:pt x="20484" y="426"/>
                </a:cubicBezTo>
                <a:cubicBezTo>
                  <a:pt x="17199" y="1302"/>
                  <a:pt x="14182" y="2740"/>
                  <a:pt x="11434" y="4742"/>
                </a:cubicBezTo>
                <a:cubicBezTo>
                  <a:pt x="8685" y="6743"/>
                  <a:pt x="6390" y="9173"/>
                  <a:pt x="4548" y="12031"/>
                </a:cubicBezTo>
                <a:cubicBezTo>
                  <a:pt x="2706" y="14889"/>
                  <a:pt x="1440" y="17982"/>
                  <a:pt x="752" y="21312"/>
                </a:cubicBezTo>
                <a:cubicBezTo>
                  <a:pt x="64" y="24642"/>
                  <a:pt x="0" y="27984"/>
                  <a:pt x="558" y="31337"/>
                </a:cubicBezTo>
                <a:cubicBezTo>
                  <a:pt x="2590" y="42526"/>
                  <a:pt x="10401" y="49575"/>
                  <a:pt x="19088" y="48012"/>
                </a:cubicBezTo>
                <a:close/>
                <a:moveTo>
                  <a:pt x="-347815" y="37948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5" name="Freeform 295"/>
          <p:cNvSpPr/>
          <p:nvPr/>
        </p:nvSpPr>
        <p:spPr>
          <a:xfrm flipV="1">
            <a:off x="7637126" y="7063405"/>
            <a:ext cx="100987" cy="108391"/>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6" name="Freeform 296"/>
          <p:cNvSpPr/>
          <p:nvPr/>
        </p:nvSpPr>
        <p:spPr>
          <a:xfrm flipV="1">
            <a:off x="7366699" y="7160741"/>
            <a:ext cx="95838" cy="102485"/>
          </a:xfrm>
          <a:custGeom>
            <a:avLst/>
            <a:gdLst/>
            <a:ahLst/>
            <a:cxnLst/>
            <a:rect l="0" t="0" r="0" b="0"/>
            <a:pathLst>
              <a:path w="42042" h="44958">
                <a:moveTo>
                  <a:pt x="510" y="31320"/>
                </a:moveTo>
                <a:cubicBezTo>
                  <a:pt x="823" y="32543"/>
                  <a:pt x="1259" y="33721"/>
                  <a:pt x="1819" y="34853"/>
                </a:cubicBezTo>
                <a:cubicBezTo>
                  <a:pt x="2379" y="35984"/>
                  <a:pt x="3050" y="37046"/>
                  <a:pt x="3832" y="38037"/>
                </a:cubicBezTo>
                <a:cubicBezTo>
                  <a:pt x="4614" y="39028"/>
                  <a:pt x="5490" y="39928"/>
                  <a:pt x="6461" y="40735"/>
                </a:cubicBezTo>
                <a:cubicBezTo>
                  <a:pt x="7432" y="41543"/>
                  <a:pt x="8476" y="42241"/>
                  <a:pt x="9593" y="42830"/>
                </a:cubicBezTo>
                <a:cubicBezTo>
                  <a:pt x="10710" y="43418"/>
                  <a:pt x="11876" y="43885"/>
                  <a:pt x="13090" y="44229"/>
                </a:cubicBezTo>
                <a:cubicBezTo>
                  <a:pt x="14305" y="44574"/>
                  <a:pt x="15543" y="44788"/>
                  <a:pt x="16802" y="44873"/>
                </a:cubicBezTo>
                <a:cubicBezTo>
                  <a:pt x="18062" y="44958"/>
                  <a:pt x="19317" y="44912"/>
                  <a:pt x="20567" y="44734"/>
                </a:cubicBezTo>
                <a:cubicBezTo>
                  <a:pt x="21817" y="44556"/>
                  <a:pt x="23035" y="44250"/>
                  <a:pt x="24221" y="43817"/>
                </a:cubicBezTo>
                <a:cubicBezTo>
                  <a:pt x="27027" y="42918"/>
                  <a:pt x="29599" y="41571"/>
                  <a:pt x="31936" y="39777"/>
                </a:cubicBezTo>
                <a:cubicBezTo>
                  <a:pt x="34273" y="37983"/>
                  <a:pt x="36239" y="35848"/>
                  <a:pt x="37833" y="33370"/>
                </a:cubicBezTo>
                <a:cubicBezTo>
                  <a:pt x="39427" y="30892"/>
                  <a:pt x="40556" y="28217"/>
                  <a:pt x="41219" y="25347"/>
                </a:cubicBezTo>
                <a:cubicBezTo>
                  <a:pt x="41883" y="22476"/>
                  <a:pt x="42042" y="19577"/>
                  <a:pt x="41696" y="16651"/>
                </a:cubicBezTo>
                <a:cubicBezTo>
                  <a:pt x="41338" y="14126"/>
                  <a:pt x="40509" y="11766"/>
                  <a:pt x="39209" y="9571"/>
                </a:cubicBezTo>
                <a:cubicBezTo>
                  <a:pt x="37909" y="7377"/>
                  <a:pt x="36238" y="5516"/>
                  <a:pt x="34195" y="3988"/>
                </a:cubicBezTo>
                <a:cubicBezTo>
                  <a:pt x="32153" y="2460"/>
                  <a:pt x="29895" y="1383"/>
                  <a:pt x="27423" y="756"/>
                </a:cubicBezTo>
                <a:cubicBezTo>
                  <a:pt x="24950" y="129"/>
                  <a:pt x="22452" y="0"/>
                  <a:pt x="19929" y="370"/>
                </a:cubicBezTo>
                <a:cubicBezTo>
                  <a:pt x="18301" y="796"/>
                  <a:pt x="16728" y="1370"/>
                  <a:pt x="15210" y="2094"/>
                </a:cubicBezTo>
                <a:cubicBezTo>
                  <a:pt x="13691" y="2817"/>
                  <a:pt x="12254" y="3676"/>
                  <a:pt x="10898" y="4671"/>
                </a:cubicBezTo>
                <a:cubicBezTo>
                  <a:pt x="9542" y="5667"/>
                  <a:pt x="8291" y="6780"/>
                  <a:pt x="7146" y="8012"/>
                </a:cubicBezTo>
                <a:cubicBezTo>
                  <a:pt x="6001" y="9244"/>
                  <a:pt x="4981" y="10573"/>
                  <a:pt x="4087" y="11997"/>
                </a:cubicBezTo>
                <a:cubicBezTo>
                  <a:pt x="3193" y="13422"/>
                  <a:pt x="2441" y="14918"/>
                  <a:pt x="1830" y="16486"/>
                </a:cubicBezTo>
                <a:cubicBezTo>
                  <a:pt x="1219" y="18053"/>
                  <a:pt x="760" y="19663"/>
                  <a:pt x="454" y="21317"/>
                </a:cubicBezTo>
                <a:cubicBezTo>
                  <a:pt x="148" y="22971"/>
                  <a:pt x="0" y="24639"/>
                  <a:pt x="9" y="26321"/>
                </a:cubicBezTo>
                <a:cubicBezTo>
                  <a:pt x="18" y="28003"/>
                  <a:pt x="186" y="29670"/>
                  <a:pt x="510" y="31320"/>
                </a:cubicBezTo>
                <a:close/>
                <a:moveTo>
                  <a:pt x="27612" y="45712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7" name="Freeform 297"/>
          <p:cNvSpPr/>
          <p:nvPr/>
        </p:nvSpPr>
        <p:spPr>
          <a:xfrm flipV="1">
            <a:off x="8778167" y="7012391"/>
            <a:ext cx="102617" cy="106522"/>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98" name="Picture 298"/>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7714932" y="7278406"/>
            <a:ext cx="119434" cy="36794"/>
          </a:xfrm>
          <a:prstGeom prst="rect">
            <a:avLst/>
          </a:prstGeom>
          <a:noFill/>
        </p:spPr>
      </p:pic>
      <p:sp>
        <p:nvSpPr>
          <p:cNvPr id="299" name="Freeform 299"/>
          <p:cNvSpPr/>
          <p:nvPr/>
        </p:nvSpPr>
        <p:spPr>
          <a:xfrm flipV="1">
            <a:off x="8673713" y="6663456"/>
            <a:ext cx="96113" cy="101644"/>
          </a:xfrm>
          <a:custGeom>
            <a:avLst/>
            <a:gdLst/>
            <a:ahLst/>
            <a:cxnLst/>
            <a:rect l="0" t="0" r="0" b="0"/>
            <a:pathLst>
              <a:path w="42163" h="44589">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203" y="31264"/>
                  <a:pt x="866" y="33472"/>
                  <a:pt x="1988" y="35541"/>
                </a:cubicBezTo>
                <a:cubicBezTo>
                  <a:pt x="3110" y="37611"/>
                  <a:pt x="4598" y="39371"/>
                  <a:pt x="6452" y="40822"/>
                </a:cubicBezTo>
                <a:cubicBezTo>
                  <a:pt x="8306" y="42273"/>
                  <a:pt x="10372" y="43294"/>
                  <a:pt x="12651" y="43885"/>
                </a:cubicBezTo>
                <a:cubicBezTo>
                  <a:pt x="14930" y="44476"/>
                  <a:pt x="17232" y="44589"/>
                  <a:pt x="19558" y="44222"/>
                </a:cubicBezTo>
                <a:close/>
                <a:moveTo>
                  <a:pt x="-777164" y="23860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00" name="Picture 300"/>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8750499" y="7253173"/>
            <a:ext cx="127479" cy="62027"/>
          </a:xfrm>
          <a:prstGeom prst="rect">
            <a:avLst/>
          </a:prstGeom>
          <a:noFill/>
        </p:spPr>
      </p:pic>
      <p:pic>
        <p:nvPicPr>
          <p:cNvPr id="301" name="Picture 301"/>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7904832" y="7290558"/>
            <a:ext cx="115975" cy="24642"/>
          </a:xfrm>
          <a:prstGeom prst="rect">
            <a:avLst/>
          </a:prstGeom>
          <a:noFill/>
        </p:spPr>
      </p:pic>
      <p:sp>
        <p:nvSpPr>
          <p:cNvPr id="302" name="Freeform 302"/>
          <p:cNvSpPr/>
          <p:nvPr/>
        </p:nvSpPr>
        <p:spPr>
          <a:xfrm flipV="1">
            <a:off x="7594353" y="6371752"/>
            <a:ext cx="98295" cy="97192"/>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3" name="Freeform 303"/>
          <p:cNvSpPr/>
          <p:nvPr/>
        </p:nvSpPr>
        <p:spPr>
          <a:xfrm flipV="1">
            <a:off x="8406913" y="6748008"/>
            <a:ext cx="87419" cy="104288"/>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4" name="Freeform 304"/>
          <p:cNvSpPr/>
          <p:nvPr/>
        </p:nvSpPr>
        <p:spPr>
          <a:xfrm flipV="1">
            <a:off x="7974896" y="6529840"/>
            <a:ext cx="92692" cy="92906"/>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5" name="Freeform 305"/>
          <p:cNvSpPr/>
          <p:nvPr/>
        </p:nvSpPr>
        <p:spPr>
          <a:xfrm flipV="1">
            <a:off x="8463144" y="6998659"/>
            <a:ext cx="88192" cy="99749"/>
          </a:xfrm>
          <a:custGeom>
            <a:avLst/>
            <a:gdLst/>
            <a:ahLst/>
            <a:cxnLst/>
            <a:rect l="0" t="0" r="0" b="0"/>
            <a:pathLst>
              <a:path w="38688" h="43758">
                <a:moveTo>
                  <a:pt x="38587" y="13920"/>
                </a:moveTo>
                <a:cubicBezTo>
                  <a:pt x="38149" y="11603"/>
                  <a:pt x="37265" y="9471"/>
                  <a:pt x="35935" y="7524"/>
                </a:cubicBezTo>
                <a:cubicBezTo>
                  <a:pt x="34605" y="5578"/>
                  <a:pt x="32940" y="3980"/>
                  <a:pt x="30940" y="2730"/>
                </a:cubicBezTo>
                <a:cubicBezTo>
                  <a:pt x="28940" y="1481"/>
                  <a:pt x="26774" y="685"/>
                  <a:pt x="24441" y="343"/>
                </a:cubicBezTo>
                <a:cubicBezTo>
                  <a:pt x="22108" y="0"/>
                  <a:pt x="19805" y="140"/>
                  <a:pt x="17530" y="763"/>
                </a:cubicBezTo>
                <a:cubicBezTo>
                  <a:pt x="14656" y="1490"/>
                  <a:pt x="12021" y="2726"/>
                  <a:pt x="9625" y="4472"/>
                </a:cubicBezTo>
                <a:cubicBezTo>
                  <a:pt x="7228" y="6217"/>
                  <a:pt x="5243" y="8347"/>
                  <a:pt x="3670" y="10859"/>
                </a:cubicBezTo>
                <a:cubicBezTo>
                  <a:pt x="2096" y="13372"/>
                  <a:pt x="1048" y="16088"/>
                  <a:pt x="524" y="19006"/>
                </a:cubicBezTo>
                <a:cubicBezTo>
                  <a:pt x="0" y="21924"/>
                  <a:pt x="38" y="24834"/>
                  <a:pt x="639" y="27738"/>
                </a:cubicBezTo>
                <a:cubicBezTo>
                  <a:pt x="1082" y="30243"/>
                  <a:pt x="1987" y="32569"/>
                  <a:pt x="3354" y="34715"/>
                </a:cubicBezTo>
                <a:cubicBezTo>
                  <a:pt x="4721" y="36861"/>
                  <a:pt x="6447" y="38664"/>
                  <a:pt x="8530" y="40125"/>
                </a:cubicBezTo>
                <a:cubicBezTo>
                  <a:pt x="10613" y="41585"/>
                  <a:pt x="12896" y="42592"/>
                  <a:pt x="15380" y="43146"/>
                </a:cubicBezTo>
                <a:cubicBezTo>
                  <a:pt x="17863" y="43700"/>
                  <a:pt x="20358" y="43758"/>
                  <a:pt x="22864" y="43321"/>
                </a:cubicBezTo>
                <a:cubicBezTo>
                  <a:pt x="25354" y="41780"/>
                  <a:pt x="27601" y="39943"/>
                  <a:pt x="29604" y="37809"/>
                </a:cubicBezTo>
                <a:cubicBezTo>
                  <a:pt x="31608" y="35675"/>
                  <a:pt x="33300" y="33317"/>
                  <a:pt x="34681" y="30735"/>
                </a:cubicBezTo>
                <a:cubicBezTo>
                  <a:pt x="36061" y="28154"/>
                  <a:pt x="37083" y="25437"/>
                  <a:pt x="37745" y="22586"/>
                </a:cubicBezTo>
                <a:cubicBezTo>
                  <a:pt x="38408" y="19734"/>
                  <a:pt x="38688" y="16846"/>
                  <a:pt x="38587" y="13920"/>
                </a:cubicBezTo>
                <a:close/>
                <a:moveTo>
                  <a:pt x="-508275" y="38482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6" name="Freeform 306"/>
          <p:cNvSpPr/>
          <p:nvPr/>
        </p:nvSpPr>
        <p:spPr>
          <a:xfrm flipV="1">
            <a:off x="8169051" y="6724335"/>
            <a:ext cx="89920" cy="98263"/>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7" name="Freeform 307"/>
          <p:cNvSpPr/>
          <p:nvPr/>
        </p:nvSpPr>
        <p:spPr>
          <a:xfrm flipV="1">
            <a:off x="8243909" y="6981388"/>
            <a:ext cx="86200" cy="90754"/>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8" name="Freeform 308"/>
          <p:cNvSpPr/>
          <p:nvPr/>
        </p:nvSpPr>
        <p:spPr>
          <a:xfrm flipV="1">
            <a:off x="8159259" y="7185548"/>
            <a:ext cx="81497" cy="7967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09" name="Freeform 309"/>
          <p:cNvSpPr/>
          <p:nvPr/>
        </p:nvSpPr>
        <p:spPr>
          <a:xfrm flipV="1">
            <a:off x="7838659" y="7128226"/>
            <a:ext cx="63401" cy="62795"/>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0" name="Freeform 310"/>
          <p:cNvSpPr/>
          <p:nvPr/>
        </p:nvSpPr>
        <p:spPr>
          <a:xfrm flipV="1">
            <a:off x="5015463" y="6454712"/>
            <a:ext cx="126023" cy="143796"/>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1" name="Freeform 311"/>
          <p:cNvSpPr/>
          <p:nvPr/>
        </p:nvSpPr>
        <p:spPr>
          <a:xfrm flipV="1">
            <a:off x="5935345" y="6487669"/>
            <a:ext cx="126674" cy="128725"/>
          </a:xfrm>
          <a:custGeom>
            <a:avLst/>
            <a:gdLst/>
            <a:ahLst/>
            <a:cxnLst/>
            <a:rect l="0" t="0" r="0" b="0"/>
            <a:pathLst>
              <a:path w="52188" h="53033">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2" name="Freeform 312"/>
          <p:cNvSpPr/>
          <p:nvPr/>
        </p:nvSpPr>
        <p:spPr>
          <a:xfrm flipV="1">
            <a:off x="5055088" y="7083839"/>
            <a:ext cx="114054" cy="124958"/>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3" name="Freeform 313"/>
          <p:cNvSpPr/>
          <p:nvPr/>
        </p:nvSpPr>
        <p:spPr>
          <a:xfrm flipV="1">
            <a:off x="5116682" y="6711663"/>
            <a:ext cx="108710" cy="119945"/>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4" name="Freeform 314"/>
          <p:cNvSpPr/>
          <p:nvPr/>
        </p:nvSpPr>
        <p:spPr>
          <a:xfrm flipV="1">
            <a:off x="5658472" y="7081052"/>
            <a:ext cx="114865" cy="120076"/>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5" name="Freeform 315"/>
          <p:cNvSpPr/>
          <p:nvPr/>
        </p:nvSpPr>
        <p:spPr>
          <a:xfrm flipV="1">
            <a:off x="6447140" y="6758466"/>
            <a:ext cx="114647" cy="117533"/>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6" name="Freeform 316"/>
          <p:cNvSpPr/>
          <p:nvPr/>
        </p:nvSpPr>
        <p:spPr>
          <a:xfrm flipV="1">
            <a:off x="5364842" y="6548741"/>
            <a:ext cx="110729" cy="115635"/>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7" name="Freeform 317"/>
          <p:cNvSpPr/>
          <p:nvPr/>
        </p:nvSpPr>
        <p:spPr>
          <a:xfrm flipV="1">
            <a:off x="4913370" y="6847177"/>
            <a:ext cx="103607" cy="123130"/>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8" name="Freeform 318"/>
          <p:cNvSpPr/>
          <p:nvPr/>
        </p:nvSpPr>
        <p:spPr>
          <a:xfrm flipV="1">
            <a:off x="5360359" y="7180203"/>
            <a:ext cx="108649" cy="120725"/>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19" name="Freeform 319"/>
          <p:cNvSpPr/>
          <p:nvPr/>
        </p:nvSpPr>
        <p:spPr>
          <a:xfrm flipV="1">
            <a:off x="5905954" y="7022308"/>
            <a:ext cx="125183" cy="120759"/>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20" name="Freeform 320"/>
          <p:cNvSpPr/>
          <p:nvPr/>
        </p:nvSpPr>
        <p:spPr>
          <a:xfrm flipV="1">
            <a:off x="4655138" y="7050438"/>
            <a:ext cx="102248" cy="11592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21" name="Picture 321"/>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6066264" y="7245614"/>
            <a:ext cx="128777" cy="69586"/>
          </a:xfrm>
          <a:prstGeom prst="rect">
            <a:avLst/>
          </a:prstGeom>
          <a:noFill/>
        </p:spPr>
      </p:pic>
      <p:pic>
        <p:nvPicPr>
          <p:cNvPr id="322" name="Picture 322"/>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6893814" y="7284393"/>
            <a:ext cx="126942" cy="30807"/>
          </a:xfrm>
          <a:prstGeom prst="rect">
            <a:avLst/>
          </a:prstGeom>
          <a:noFill/>
        </p:spPr>
      </p:pic>
      <p:sp>
        <p:nvSpPr>
          <p:cNvPr id="323" name="Freeform 323"/>
          <p:cNvSpPr/>
          <p:nvPr/>
        </p:nvSpPr>
        <p:spPr>
          <a:xfrm flipV="1">
            <a:off x="6787925" y="6925508"/>
            <a:ext cx="102340" cy="107930"/>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24" name="Freeform 324"/>
          <p:cNvSpPr/>
          <p:nvPr/>
        </p:nvSpPr>
        <p:spPr>
          <a:xfrm flipV="1">
            <a:off x="5638637" y="6614607"/>
            <a:ext cx="104663" cy="103488"/>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25" name="Freeform 325"/>
          <p:cNvSpPr/>
          <p:nvPr/>
        </p:nvSpPr>
        <p:spPr>
          <a:xfrm flipV="1">
            <a:off x="6503840" y="7015240"/>
            <a:ext cx="93083" cy="111045"/>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26" name="Freeform 326"/>
          <p:cNvSpPr/>
          <p:nvPr/>
        </p:nvSpPr>
        <p:spPr>
          <a:xfrm flipV="1">
            <a:off x="6043834" y="6782937"/>
            <a:ext cx="98697" cy="98925"/>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27" name="Picture 327"/>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6551397" y="7269788"/>
            <a:ext cx="118727" cy="45412"/>
          </a:xfrm>
          <a:prstGeom prst="rect">
            <a:avLst/>
          </a:prstGeom>
          <a:noFill/>
        </p:spPr>
      </p:pic>
      <p:sp>
        <p:nvSpPr>
          <p:cNvPr id="328" name="Freeform 328"/>
          <p:cNvSpPr/>
          <p:nvPr/>
        </p:nvSpPr>
        <p:spPr>
          <a:xfrm flipV="1">
            <a:off x="6250568" y="6990033"/>
            <a:ext cx="95746" cy="104629"/>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082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29" name="Picture 329"/>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6318001" y="7251484"/>
            <a:ext cx="116747" cy="63716"/>
          </a:xfrm>
          <a:prstGeom prst="rect">
            <a:avLst/>
          </a:prstGeom>
          <a:noFill/>
        </p:spPr>
      </p:pic>
      <p:sp>
        <p:nvSpPr>
          <p:cNvPr id="330" name="Freeform 330"/>
          <p:cNvSpPr/>
          <p:nvPr/>
        </p:nvSpPr>
        <p:spPr>
          <a:xfrm flipV="1">
            <a:off x="2856458" y="6403822"/>
            <a:ext cx="128010" cy="14606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1" name="Freeform 331"/>
          <p:cNvSpPr/>
          <p:nvPr/>
        </p:nvSpPr>
        <p:spPr>
          <a:xfrm flipV="1">
            <a:off x="3790839" y="6437299"/>
            <a:ext cx="128671" cy="130754"/>
          </a:xfrm>
          <a:custGeom>
            <a:avLst/>
            <a:gdLst/>
            <a:ahLst/>
            <a:cxnLst/>
            <a:rect l="0" t="0" r="0" b="0"/>
            <a:pathLst>
              <a:path w="52188" h="53033">
                <a:moveTo>
                  <a:pt x="29356" y="52581"/>
                </a:moveTo>
                <a:cubicBezTo>
                  <a:pt x="33007" y="51450"/>
                  <a:pt x="36349" y="49723"/>
                  <a:pt x="39383" y="47399"/>
                </a:cubicBezTo>
                <a:cubicBezTo>
                  <a:pt x="42417" y="45075"/>
                  <a:pt x="44955" y="42299"/>
                  <a:pt x="46997" y="39069"/>
                </a:cubicBezTo>
                <a:cubicBezTo>
                  <a:pt x="49040" y="35839"/>
                  <a:pt x="50461" y="32356"/>
                  <a:pt x="51260" y="28618"/>
                </a:cubicBezTo>
                <a:cubicBezTo>
                  <a:pt x="52060" y="24881"/>
                  <a:pt x="52188" y="21121"/>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2" name="Freeform 332"/>
          <p:cNvSpPr/>
          <p:nvPr/>
        </p:nvSpPr>
        <p:spPr>
          <a:xfrm flipV="1">
            <a:off x="2896707" y="7042867"/>
            <a:ext cx="115852" cy="126927"/>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3" name="Freeform 333"/>
          <p:cNvSpPr/>
          <p:nvPr/>
        </p:nvSpPr>
        <p:spPr>
          <a:xfrm flipV="1">
            <a:off x="2959272" y="6664824"/>
            <a:ext cx="110423" cy="121836"/>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4" name="Freeform 334"/>
          <p:cNvSpPr/>
          <p:nvPr/>
        </p:nvSpPr>
        <p:spPr>
          <a:xfrm flipV="1">
            <a:off x="3509602" y="7040036"/>
            <a:ext cx="116676" cy="121969"/>
          </a:xfrm>
          <a:custGeom>
            <a:avLst/>
            <a:gdLst/>
            <a:ahLst/>
            <a:cxnLst/>
            <a:rect l="0" t="0" r="0" b="0"/>
            <a:pathLst>
              <a:path w="47323" h="49470">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915" y="34757"/>
                  <a:pt x="2164" y="37387"/>
                  <a:pt x="3914" y="39779"/>
                </a:cubicBezTo>
                <a:cubicBezTo>
                  <a:pt x="5664" y="42172"/>
                  <a:pt x="7793" y="44157"/>
                  <a:pt x="10302" y="45737"/>
                </a:cubicBezTo>
                <a:cubicBezTo>
                  <a:pt x="12810" y="47317"/>
                  <a:pt x="15520" y="48379"/>
                  <a:pt x="18434" y="48924"/>
                </a:cubicBezTo>
                <a:cubicBezTo>
                  <a:pt x="21347" y="49470"/>
                  <a:pt x="24259" y="49460"/>
                  <a:pt x="27169" y="48894"/>
                </a:cubicBezTo>
                <a:cubicBezTo>
                  <a:pt x="36541" y="47129"/>
                  <a:pt x="47323" y="28040"/>
                  <a:pt x="45736" y="16090"/>
                </a:cubicBezTo>
                <a:close/>
                <a:moveTo>
                  <a:pt x="-214627" y="307694"/>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5" name="Freeform 335"/>
          <p:cNvSpPr/>
          <p:nvPr/>
        </p:nvSpPr>
        <p:spPr>
          <a:xfrm flipV="1">
            <a:off x="4310702" y="6712364"/>
            <a:ext cx="116454" cy="119385"/>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6" name="Freeform 336"/>
          <p:cNvSpPr/>
          <p:nvPr/>
        </p:nvSpPr>
        <p:spPr>
          <a:xfrm flipV="1">
            <a:off x="3211344" y="6499334"/>
            <a:ext cx="112474" cy="11745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7" name="Freeform 337"/>
          <p:cNvSpPr/>
          <p:nvPr/>
        </p:nvSpPr>
        <p:spPr>
          <a:xfrm flipV="1">
            <a:off x="2752755" y="6802474"/>
            <a:ext cx="105241" cy="125071"/>
          </a:xfrm>
          <a:custGeom>
            <a:avLst/>
            <a:gdLst/>
            <a:ahLst/>
            <a:cxnLst/>
            <a:rect l="0" t="0" r="0" b="0"/>
            <a:pathLst>
              <a:path w="42685" h="50728">
                <a:moveTo>
                  <a:pt x="21365" y="50243"/>
                </a:moveTo>
                <a:cubicBezTo>
                  <a:pt x="24676" y="49433"/>
                  <a:pt x="27733" y="48059"/>
                  <a:pt x="30537" y="46121"/>
                </a:cubicBezTo>
                <a:cubicBezTo>
                  <a:pt x="33341" y="44182"/>
                  <a:pt x="35706" y="41807"/>
                  <a:pt x="37632" y="38995"/>
                </a:cubicBezTo>
                <a:cubicBezTo>
                  <a:pt x="39558" y="36183"/>
                  <a:pt x="40919" y="33119"/>
                  <a:pt x="41714" y="29804"/>
                </a:cubicBezTo>
                <a:cubicBezTo>
                  <a:pt x="42508" y="26490"/>
                  <a:pt x="42685" y="23143"/>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8" name="Freeform 338"/>
          <p:cNvSpPr/>
          <p:nvPr/>
        </p:nvSpPr>
        <p:spPr>
          <a:xfrm flipV="1">
            <a:off x="3206790" y="7140749"/>
            <a:ext cx="110361" cy="122628"/>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39" name="Freeform 339"/>
          <p:cNvSpPr/>
          <p:nvPr/>
        </p:nvSpPr>
        <p:spPr>
          <a:xfrm flipV="1">
            <a:off x="3760985" y="6980365"/>
            <a:ext cx="127157" cy="122662"/>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40" name="Freeform 340"/>
          <p:cNvSpPr/>
          <p:nvPr/>
        </p:nvSpPr>
        <p:spPr>
          <a:xfrm flipV="1">
            <a:off x="2490453" y="7008939"/>
            <a:ext cx="103860" cy="117748"/>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41" name="Picture 341"/>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3924032" y="7207391"/>
            <a:ext cx="130397" cy="107809"/>
          </a:xfrm>
          <a:prstGeom prst="rect">
            <a:avLst/>
          </a:prstGeom>
          <a:noFill/>
        </p:spPr>
      </p:pic>
      <p:pic>
        <p:nvPicPr>
          <p:cNvPr id="342" name="Picture 342"/>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3523148" y="7301610"/>
            <a:ext cx="126198" cy="13590"/>
          </a:xfrm>
          <a:prstGeom prst="rect">
            <a:avLst/>
          </a:prstGeom>
          <a:noFill/>
        </p:spPr>
      </p:pic>
      <p:pic>
        <p:nvPicPr>
          <p:cNvPr id="343" name="Picture 343"/>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4764616" y="7246781"/>
            <a:ext cx="128543" cy="68419"/>
          </a:xfrm>
          <a:prstGeom prst="rect">
            <a:avLst/>
          </a:prstGeom>
          <a:noFill/>
        </p:spPr>
      </p:pic>
      <p:sp>
        <p:nvSpPr>
          <p:cNvPr id="344" name="Freeform 344"/>
          <p:cNvSpPr/>
          <p:nvPr/>
        </p:nvSpPr>
        <p:spPr>
          <a:xfrm flipV="1">
            <a:off x="4656859" y="6882040"/>
            <a:ext cx="103954" cy="109632"/>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45" name="Freeform 345"/>
          <p:cNvSpPr/>
          <p:nvPr/>
        </p:nvSpPr>
        <p:spPr>
          <a:xfrm flipV="1">
            <a:off x="3489455" y="6566238"/>
            <a:ext cx="106313" cy="105120"/>
          </a:xfrm>
          <a:custGeom>
            <a:avLst/>
            <a:gdLst/>
            <a:ahLst/>
            <a:cxnLst/>
            <a:rect l="0" t="0" r="0" b="0"/>
            <a:pathLst>
              <a:path w="43120" h="42636">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1154" y="30517"/>
                  <a:pt x="2470" y="32882"/>
                  <a:pt x="4250" y="34989"/>
                </a:cubicBezTo>
                <a:cubicBezTo>
                  <a:pt x="6030" y="37096"/>
                  <a:pt x="8142" y="38788"/>
                  <a:pt x="10586" y="40067"/>
                </a:cubicBezTo>
                <a:cubicBezTo>
                  <a:pt x="13030" y="41345"/>
                  <a:pt x="15625" y="42115"/>
                  <a:pt x="18371" y="42375"/>
                </a:cubicBezTo>
                <a:cubicBezTo>
                  <a:pt x="21117" y="42636"/>
                  <a:pt x="23810" y="42368"/>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46" name="Freeform 346"/>
          <p:cNvSpPr/>
          <p:nvPr/>
        </p:nvSpPr>
        <p:spPr>
          <a:xfrm flipV="1">
            <a:off x="4368295" y="6973186"/>
            <a:ext cx="94550" cy="112795"/>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47" name="Freeform 347"/>
          <p:cNvSpPr/>
          <p:nvPr/>
        </p:nvSpPr>
        <p:spPr>
          <a:xfrm flipV="1">
            <a:off x="3901039" y="6737221"/>
            <a:ext cx="100253" cy="100485"/>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48" name="Picture 348"/>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4416803" y="7231947"/>
            <a:ext cx="120198" cy="83253"/>
          </a:xfrm>
          <a:prstGeom prst="rect">
            <a:avLst/>
          </a:prstGeom>
          <a:noFill/>
        </p:spPr>
      </p:pic>
      <p:sp>
        <p:nvSpPr>
          <p:cNvPr id="349" name="Freeform 349"/>
          <p:cNvSpPr/>
          <p:nvPr/>
        </p:nvSpPr>
        <p:spPr>
          <a:xfrm flipV="1">
            <a:off x="4111032" y="6947581"/>
            <a:ext cx="97255" cy="106279"/>
          </a:xfrm>
          <a:custGeom>
            <a:avLst/>
            <a:gdLst/>
            <a:ahLst/>
            <a:cxnLst/>
            <a:rect l="0" t="0" r="0" b="0"/>
            <a:pathLst>
              <a:path w="39446"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21410" y="41696"/>
                  <a:pt x="24329" y="40592"/>
                  <a:pt x="27041" y="38942"/>
                </a:cubicBezTo>
                <a:cubicBezTo>
                  <a:pt x="29753" y="37292"/>
                  <a:pt x="32075" y="35207"/>
                  <a:pt x="34007" y="32689"/>
                </a:cubicBezTo>
                <a:cubicBezTo>
                  <a:pt x="35940" y="30170"/>
                  <a:pt x="37352" y="27387"/>
                  <a:pt x="38243" y="24341"/>
                </a:cubicBezTo>
                <a:cubicBezTo>
                  <a:pt x="39135" y="21294"/>
                  <a:pt x="39446" y="18189"/>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50" name="Freeform 350"/>
          <p:cNvSpPr/>
          <p:nvPr/>
        </p:nvSpPr>
        <p:spPr>
          <a:xfrm flipV="1">
            <a:off x="4191995" y="7225603"/>
            <a:ext cx="93231" cy="98157"/>
          </a:xfrm>
          <a:custGeom>
            <a:avLst/>
            <a:gdLst/>
            <a:ahLst/>
            <a:cxnLst/>
            <a:rect l="0" t="0" r="0" b="0"/>
            <a:pathLst>
              <a:path w="37814" h="39812">
                <a:moveTo>
                  <a:pt x="20105" y="252"/>
                </a:moveTo>
                <a:cubicBezTo>
                  <a:pt x="17151" y="683"/>
                  <a:pt x="14381" y="1647"/>
                  <a:pt x="11797" y="3143"/>
                </a:cubicBezTo>
                <a:cubicBezTo>
                  <a:pt x="9213" y="4640"/>
                  <a:pt x="6998" y="6562"/>
                  <a:pt x="5154" y="8910"/>
                </a:cubicBezTo>
                <a:cubicBezTo>
                  <a:pt x="3309" y="11258"/>
                  <a:pt x="1966" y="13865"/>
                  <a:pt x="1123" y="16730"/>
                </a:cubicBezTo>
                <a:cubicBezTo>
                  <a:pt x="281" y="19595"/>
                  <a:pt x="0" y="22514"/>
                  <a:pt x="281" y="25487"/>
                </a:cubicBezTo>
                <a:cubicBezTo>
                  <a:pt x="1221" y="36409"/>
                  <a:pt x="8371" y="39812"/>
                  <a:pt x="17680" y="39622"/>
                </a:cubicBezTo>
                <a:cubicBezTo>
                  <a:pt x="20541" y="38973"/>
                  <a:pt x="23215" y="37869"/>
                  <a:pt x="25700" y="36309"/>
                </a:cubicBezTo>
                <a:cubicBezTo>
                  <a:pt x="28186" y="34750"/>
                  <a:pt x="30343" y="32823"/>
                  <a:pt x="32173" y="30528"/>
                </a:cubicBezTo>
                <a:cubicBezTo>
                  <a:pt x="34002" y="28234"/>
                  <a:pt x="35400" y="25702"/>
                  <a:pt x="36367" y="22931"/>
                </a:cubicBezTo>
                <a:cubicBezTo>
                  <a:pt x="37333" y="20161"/>
                  <a:pt x="37814" y="17308"/>
                  <a:pt x="37809" y="14374"/>
                </a:cubicBezTo>
                <a:cubicBezTo>
                  <a:pt x="37585" y="12258"/>
                  <a:pt x="36961" y="10268"/>
                  <a:pt x="35938" y="8402"/>
                </a:cubicBezTo>
                <a:cubicBezTo>
                  <a:pt x="34915" y="6537"/>
                  <a:pt x="33571" y="4940"/>
                  <a:pt x="31908" y="3613"/>
                </a:cubicBezTo>
                <a:cubicBezTo>
                  <a:pt x="30245" y="2287"/>
                  <a:pt x="28390" y="1332"/>
                  <a:pt x="26344" y="749"/>
                </a:cubicBezTo>
                <a:cubicBezTo>
                  <a:pt x="24298" y="166"/>
                  <a:pt x="22218" y="0"/>
                  <a:pt x="20105" y="252"/>
                </a:cubicBezTo>
                <a:close/>
                <a:moveTo>
                  <a:pt x="-409955" y="373301"/>
                </a:moveTo>
              </a:path>
            </a:pathLst>
          </a:custGeom>
          <a:solidFill>
            <a:srgbClr val="FFFFFF">
              <a:alpha val="100000"/>
            </a:srgbClr>
          </a:solidFill>
          <a:ln w="31312">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51" name="Freeform 351"/>
          <p:cNvSpPr/>
          <p:nvPr/>
        </p:nvSpPr>
        <p:spPr>
          <a:xfrm flipV="1">
            <a:off x="666958" y="6593786"/>
            <a:ext cx="142000" cy="162026"/>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52" name="Freeform 352"/>
          <p:cNvSpPr/>
          <p:nvPr/>
        </p:nvSpPr>
        <p:spPr>
          <a:xfrm flipV="1">
            <a:off x="1703461" y="6630922"/>
            <a:ext cx="142263" cy="145044"/>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53" name="Picture 353"/>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699340" y="7290038"/>
            <a:ext cx="149028" cy="25162"/>
          </a:xfrm>
          <a:prstGeom prst="rect">
            <a:avLst/>
          </a:prstGeom>
          <a:noFill/>
        </p:spPr>
      </p:pic>
      <p:sp>
        <p:nvSpPr>
          <p:cNvPr id="354" name="Freeform 354"/>
          <p:cNvSpPr/>
          <p:nvPr/>
        </p:nvSpPr>
        <p:spPr>
          <a:xfrm flipV="1">
            <a:off x="781009" y="6883314"/>
            <a:ext cx="122492" cy="135152"/>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55" name="Picture 355"/>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379151" y="7287237"/>
            <a:ext cx="150551" cy="27963"/>
          </a:xfrm>
          <a:prstGeom prst="rect">
            <a:avLst/>
          </a:prstGeom>
          <a:noFill/>
        </p:spPr>
      </p:pic>
      <p:sp>
        <p:nvSpPr>
          <p:cNvPr id="356" name="Freeform 356"/>
          <p:cNvSpPr/>
          <p:nvPr/>
        </p:nvSpPr>
        <p:spPr>
          <a:xfrm flipV="1">
            <a:off x="2280141" y="6936050"/>
            <a:ext cx="129181" cy="132433"/>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57" name="Freeform 357"/>
          <p:cNvSpPr/>
          <p:nvPr/>
        </p:nvSpPr>
        <p:spPr>
          <a:xfrm flipV="1">
            <a:off x="1060631" y="6699737"/>
            <a:ext cx="124767" cy="130295"/>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58" name="Freeform 358"/>
          <p:cNvSpPr/>
          <p:nvPr/>
        </p:nvSpPr>
        <p:spPr>
          <a:xfrm flipV="1">
            <a:off x="551921" y="7036008"/>
            <a:ext cx="116311" cy="138740"/>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59" name="Picture 359"/>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663168" y="7220642"/>
            <a:ext cx="146093" cy="94558"/>
          </a:xfrm>
          <a:prstGeom prst="rect">
            <a:avLst/>
          </a:prstGeom>
          <a:noFill/>
        </p:spPr>
      </p:pic>
      <p:pic>
        <p:nvPicPr>
          <p:cNvPr id="360" name="Picture 360"/>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248327" y="7252696"/>
            <a:ext cx="140478" cy="62504"/>
          </a:xfrm>
          <a:prstGeom prst="rect">
            <a:avLst/>
          </a:prstGeom>
          <a:noFill/>
        </p:spPr>
      </p:pic>
      <p:sp>
        <p:nvSpPr>
          <p:cNvPr id="361" name="Freeform 361"/>
          <p:cNvSpPr/>
          <p:nvPr/>
        </p:nvSpPr>
        <p:spPr>
          <a:xfrm flipV="1">
            <a:off x="2664130" y="7124270"/>
            <a:ext cx="115315" cy="12161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62" name="Freeform 362"/>
          <p:cNvSpPr/>
          <p:nvPr/>
        </p:nvSpPr>
        <p:spPr>
          <a:xfrm flipV="1">
            <a:off x="1369137" y="6774312"/>
            <a:ext cx="117932" cy="116248"/>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63" name="Picture 363"/>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2331486" y="7213004"/>
            <a:ext cx="129737" cy="102196"/>
          </a:xfrm>
          <a:prstGeom prst="rect">
            <a:avLst/>
          </a:prstGeom>
          <a:noFill/>
        </p:spPr>
      </p:pic>
      <p:sp>
        <p:nvSpPr>
          <p:cNvPr id="364" name="Freeform 364"/>
          <p:cNvSpPr/>
          <p:nvPr/>
        </p:nvSpPr>
        <p:spPr>
          <a:xfrm flipV="1">
            <a:off x="1825704" y="6963624"/>
            <a:ext cx="111210" cy="111467"/>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65" name="Freeform 365"/>
          <p:cNvSpPr/>
          <p:nvPr/>
        </p:nvSpPr>
        <p:spPr>
          <a:xfrm flipV="1">
            <a:off x="2058648" y="7196975"/>
            <a:ext cx="107512" cy="117894"/>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473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66" name="Freeform 366"/>
          <p:cNvSpPr/>
          <p:nvPr/>
        </p:nvSpPr>
        <p:spPr>
          <a:xfrm flipV="1">
            <a:off x="9592899" y="3295490"/>
            <a:ext cx="104459" cy="118772"/>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67" name="Picture 367"/>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9717224" y="4572822"/>
            <a:ext cx="36375" cy="139494"/>
          </a:xfrm>
          <a:prstGeom prst="rect">
            <a:avLst/>
          </a:prstGeom>
          <a:noFill/>
        </p:spPr>
      </p:pic>
      <p:sp>
        <p:nvSpPr>
          <p:cNvPr id="368" name="Freeform 368"/>
          <p:cNvSpPr/>
          <p:nvPr/>
        </p:nvSpPr>
        <p:spPr>
          <a:xfrm flipV="1">
            <a:off x="9482318" y="4826350"/>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69" name="Freeform 369"/>
          <p:cNvSpPr/>
          <p:nvPr/>
        </p:nvSpPr>
        <p:spPr>
          <a:xfrm flipV="1">
            <a:off x="9444758" y="4189732"/>
            <a:ext cx="101528" cy="108806"/>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0" name="Freeform 370"/>
          <p:cNvSpPr/>
          <p:nvPr/>
        </p:nvSpPr>
        <p:spPr>
          <a:xfrm flipV="1">
            <a:off x="9348907" y="4614660"/>
            <a:ext cx="92578" cy="110420"/>
          </a:xfrm>
          <a:custGeom>
            <a:avLst/>
            <a:gdLst/>
            <a:ahLst/>
            <a:cxnLst/>
            <a:rect l="0" t="0" r="0" b="0"/>
            <a:pathLst>
              <a:path w="46177" h="55076">
                <a:moveTo>
                  <a:pt x="23444" y="389"/>
                </a:moveTo>
                <a:cubicBezTo>
                  <a:pt x="20202" y="1327"/>
                  <a:pt x="17178" y="2735"/>
                  <a:pt x="14374" y="4613"/>
                </a:cubicBezTo>
                <a:cubicBezTo>
                  <a:pt x="11570" y="6492"/>
                  <a:pt x="9118" y="8752"/>
                  <a:pt x="7018" y="11394"/>
                </a:cubicBezTo>
                <a:cubicBezTo>
                  <a:pt x="4917" y="14036"/>
                  <a:pt x="3268" y="16935"/>
                  <a:pt x="2070" y="20090"/>
                </a:cubicBezTo>
                <a:cubicBezTo>
                  <a:pt x="872" y="23246"/>
                  <a:pt x="182" y="26509"/>
                  <a:pt x="0" y="29879"/>
                </a:cubicBezTo>
                <a:cubicBezTo>
                  <a:pt x="1143" y="42198"/>
                  <a:pt x="15570" y="55076"/>
                  <a:pt x="25755" y="52891"/>
                </a:cubicBezTo>
                <a:cubicBezTo>
                  <a:pt x="36423" y="50605"/>
                  <a:pt x="46177" y="32025"/>
                  <a:pt x="44361" y="17446"/>
                </a:cubicBezTo>
                <a:cubicBezTo>
                  <a:pt x="44231" y="14877"/>
                  <a:pt x="43585" y="12446"/>
                  <a:pt x="42423" y="10151"/>
                </a:cubicBezTo>
                <a:cubicBezTo>
                  <a:pt x="41261" y="7857"/>
                  <a:pt x="39684" y="5897"/>
                  <a:pt x="37691" y="4272"/>
                </a:cubicBezTo>
                <a:cubicBezTo>
                  <a:pt x="35698" y="2646"/>
                  <a:pt x="33460" y="1496"/>
                  <a:pt x="30979" y="820"/>
                </a:cubicBezTo>
                <a:cubicBezTo>
                  <a:pt x="28498" y="143"/>
                  <a:pt x="25986" y="0"/>
                  <a:pt x="23444" y="389"/>
                </a:cubicBezTo>
                <a:close/>
                <a:moveTo>
                  <a:pt x="593230" y="71324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1" name="Freeform 371"/>
          <p:cNvSpPr/>
          <p:nvPr/>
        </p:nvSpPr>
        <p:spPr>
          <a:xfrm flipV="1">
            <a:off x="9625628" y="3815135"/>
            <a:ext cx="94206" cy="10321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2" name="Freeform 372"/>
          <p:cNvSpPr/>
          <p:nvPr/>
        </p:nvSpPr>
        <p:spPr>
          <a:xfrm flipV="1">
            <a:off x="9676503" y="3507726"/>
            <a:ext cx="90118" cy="99072"/>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3" name="Freeform 373"/>
          <p:cNvSpPr/>
          <p:nvPr/>
        </p:nvSpPr>
        <p:spPr>
          <a:xfrm flipV="1">
            <a:off x="9654591" y="4147372"/>
            <a:ext cx="91241" cy="98872"/>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4" name="Freeform 374"/>
          <p:cNvSpPr/>
          <p:nvPr/>
        </p:nvSpPr>
        <p:spPr>
          <a:xfrm flipV="1">
            <a:off x="9508228" y="3619658"/>
            <a:ext cx="85920" cy="101941"/>
          </a:xfrm>
          <a:custGeom>
            <a:avLst/>
            <a:gdLst/>
            <a:ahLst/>
            <a:cxnLst/>
            <a:rect l="0" t="0" r="0" b="0"/>
            <a:pathLst>
              <a:path w="42856" h="50847">
                <a:moveTo>
                  <a:pt x="21536" y="50362"/>
                </a:moveTo>
                <a:cubicBezTo>
                  <a:pt x="24847" y="49552"/>
                  <a:pt x="27904" y="48178"/>
                  <a:pt x="30708" y="46240"/>
                </a:cubicBezTo>
                <a:cubicBezTo>
                  <a:pt x="33512" y="44301"/>
                  <a:pt x="35877" y="41926"/>
                  <a:pt x="37803" y="39114"/>
                </a:cubicBezTo>
                <a:cubicBezTo>
                  <a:pt x="39729" y="36302"/>
                  <a:pt x="41090" y="33238"/>
                  <a:pt x="41885" y="29923"/>
                </a:cubicBezTo>
                <a:cubicBezTo>
                  <a:pt x="42679" y="26609"/>
                  <a:pt x="42856" y="23262"/>
                  <a:pt x="42415" y="19882"/>
                </a:cubicBezTo>
                <a:cubicBezTo>
                  <a:pt x="42375" y="17107"/>
                  <a:pt x="41784" y="14456"/>
                  <a:pt x="40641" y="11927"/>
                </a:cubicBezTo>
                <a:cubicBezTo>
                  <a:pt x="39498" y="9399"/>
                  <a:pt x="37899" y="7203"/>
                  <a:pt x="35842" y="5340"/>
                </a:cubicBezTo>
                <a:cubicBezTo>
                  <a:pt x="33786" y="3478"/>
                  <a:pt x="31443" y="2102"/>
                  <a:pt x="28814" y="1215"/>
                </a:cubicBezTo>
                <a:cubicBezTo>
                  <a:pt x="26185" y="327"/>
                  <a:pt x="23488" y="0"/>
                  <a:pt x="20723" y="235"/>
                </a:cubicBezTo>
                <a:cubicBezTo>
                  <a:pt x="17258" y="1273"/>
                  <a:pt x="14101" y="2907"/>
                  <a:pt x="11252" y="5137"/>
                </a:cubicBezTo>
                <a:cubicBezTo>
                  <a:pt x="8402" y="7366"/>
                  <a:pt x="6057" y="10037"/>
                  <a:pt x="4215" y="13151"/>
                </a:cubicBezTo>
                <a:cubicBezTo>
                  <a:pt x="2374" y="16265"/>
                  <a:pt x="1162" y="19607"/>
                  <a:pt x="581" y="23178"/>
                </a:cubicBezTo>
                <a:cubicBezTo>
                  <a:pt x="0" y="26748"/>
                  <a:pt x="89" y="30302"/>
                  <a:pt x="848" y="33839"/>
                </a:cubicBezTo>
                <a:cubicBezTo>
                  <a:pt x="828" y="35117"/>
                  <a:pt x="953" y="36380"/>
                  <a:pt x="1223" y="37630"/>
                </a:cubicBezTo>
                <a:cubicBezTo>
                  <a:pt x="1493" y="38879"/>
                  <a:pt x="1900" y="40081"/>
                  <a:pt x="2445" y="41237"/>
                </a:cubicBezTo>
                <a:cubicBezTo>
                  <a:pt x="2991" y="42393"/>
                  <a:pt x="3659" y="43472"/>
                  <a:pt x="4452" y="44475"/>
                </a:cubicBezTo>
                <a:cubicBezTo>
                  <a:pt x="5244" y="45478"/>
                  <a:pt x="6140" y="46378"/>
                  <a:pt x="7138" y="47176"/>
                </a:cubicBezTo>
                <a:cubicBezTo>
                  <a:pt x="8137" y="47973"/>
                  <a:pt x="9213" y="48647"/>
                  <a:pt x="10366" y="49199"/>
                </a:cubicBezTo>
                <a:cubicBezTo>
                  <a:pt x="11519" y="49750"/>
                  <a:pt x="12720" y="50163"/>
                  <a:pt x="13967" y="50439"/>
                </a:cubicBezTo>
                <a:cubicBezTo>
                  <a:pt x="15215" y="50716"/>
                  <a:pt x="16478" y="50847"/>
                  <a:pt x="17756" y="50834"/>
                </a:cubicBezTo>
                <a:cubicBezTo>
                  <a:pt x="19034" y="50821"/>
                  <a:pt x="20294" y="50663"/>
                  <a:pt x="21536" y="50362"/>
                </a:cubicBezTo>
                <a:close/>
                <a:moveTo>
                  <a:pt x="-36732" y="21271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5" name="Freeform 375"/>
          <p:cNvSpPr/>
          <p:nvPr/>
        </p:nvSpPr>
        <p:spPr>
          <a:xfrm flipV="1">
            <a:off x="9295278" y="3787547"/>
            <a:ext cx="84767" cy="9574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6" name="Freeform 376"/>
          <p:cNvSpPr/>
          <p:nvPr/>
        </p:nvSpPr>
        <p:spPr>
          <a:xfrm flipV="1">
            <a:off x="9108775" y="4341242"/>
            <a:ext cx="85958" cy="96285"/>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7" name="Freeform 377"/>
          <p:cNvSpPr/>
          <p:nvPr/>
        </p:nvSpPr>
        <p:spPr>
          <a:xfrm flipV="1">
            <a:off x="9522834" y="5272724"/>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8" name="Freeform 378"/>
          <p:cNvSpPr/>
          <p:nvPr/>
        </p:nvSpPr>
        <p:spPr>
          <a:xfrm flipV="1">
            <a:off x="9613260" y="5050346"/>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79" name="Freeform 379"/>
          <p:cNvSpPr/>
          <p:nvPr/>
        </p:nvSpPr>
        <p:spPr>
          <a:xfrm flipV="1">
            <a:off x="9525383" y="4481443"/>
            <a:ext cx="80062" cy="87684"/>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0" name="Freeform 380"/>
          <p:cNvSpPr/>
          <p:nvPr/>
        </p:nvSpPr>
        <p:spPr>
          <a:xfrm flipV="1">
            <a:off x="9510988" y="990055"/>
            <a:ext cx="104459" cy="118772"/>
          </a:xfrm>
          <a:custGeom>
            <a:avLst/>
            <a:gdLst/>
            <a:ahLst/>
            <a:cxnLst/>
            <a:rect l="0" t="0" r="0" b="0"/>
            <a:pathLst>
              <a:path w="52103"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4480" y="57321"/>
                  <a:pt x="37862" y="55171"/>
                  <a:pt x="40858" y="52415"/>
                </a:cubicBezTo>
                <a:cubicBezTo>
                  <a:pt x="43854" y="49660"/>
                  <a:pt x="46278" y="46469"/>
                  <a:pt x="48131" y="42844"/>
                </a:cubicBezTo>
                <a:cubicBezTo>
                  <a:pt x="49983" y="39219"/>
                  <a:pt x="51148" y="35385"/>
                  <a:pt x="51625" y="31342"/>
                </a:cubicBezTo>
                <a:cubicBezTo>
                  <a:pt x="52103" y="27299"/>
                  <a:pt x="51863" y="23299"/>
                  <a:pt x="50907" y="19342"/>
                </a:cubicBezTo>
                <a:cubicBezTo>
                  <a:pt x="47579" y="4966"/>
                  <a:pt x="37673" y="0"/>
                  <a:pt x="21354" y="4534"/>
                </a:cubicBezTo>
                <a:close/>
                <a:moveTo>
                  <a:pt x="-186431" y="5942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1" name="Freeform 381"/>
          <p:cNvSpPr/>
          <p:nvPr/>
        </p:nvSpPr>
        <p:spPr>
          <a:xfrm flipV="1">
            <a:off x="9647887" y="2279976"/>
            <a:ext cx="103334" cy="114299"/>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2" name="Freeform 382"/>
          <p:cNvSpPr/>
          <p:nvPr/>
        </p:nvSpPr>
        <p:spPr>
          <a:xfrm flipV="1">
            <a:off x="9400407" y="2520915"/>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3" name="Freeform 383"/>
          <p:cNvSpPr/>
          <p:nvPr/>
        </p:nvSpPr>
        <p:spPr>
          <a:xfrm flipV="1">
            <a:off x="9362847" y="1884297"/>
            <a:ext cx="101528" cy="108806"/>
          </a:xfrm>
          <a:custGeom>
            <a:avLst/>
            <a:gdLst/>
            <a:ahLst/>
            <a:cxnLst/>
            <a:rect l="0" t="0" r="0" b="0"/>
            <a:pathLst>
              <a:path w="50641" h="54271">
                <a:moveTo>
                  <a:pt x="48470" y="18091"/>
                </a:moveTo>
                <a:cubicBezTo>
                  <a:pt x="48042" y="15337"/>
                  <a:pt x="47106" y="12768"/>
                  <a:pt x="45663" y="10384"/>
                </a:cubicBezTo>
                <a:cubicBezTo>
                  <a:pt x="44220" y="8000"/>
                  <a:pt x="42378" y="5980"/>
                  <a:pt x="40137" y="4323"/>
                </a:cubicBezTo>
                <a:cubicBezTo>
                  <a:pt x="37896" y="2667"/>
                  <a:pt x="35424" y="1499"/>
                  <a:pt x="32721" y="820"/>
                </a:cubicBezTo>
                <a:cubicBezTo>
                  <a:pt x="30018" y="140"/>
                  <a:pt x="27288" y="0"/>
                  <a:pt x="24530" y="400"/>
                </a:cubicBezTo>
                <a:cubicBezTo>
                  <a:pt x="20853" y="1511"/>
                  <a:pt x="17458" y="3192"/>
                  <a:pt x="14345" y="5445"/>
                </a:cubicBezTo>
                <a:cubicBezTo>
                  <a:pt x="11233" y="7697"/>
                  <a:pt x="8575" y="10396"/>
                  <a:pt x="6369" y="13542"/>
                </a:cubicBezTo>
                <a:cubicBezTo>
                  <a:pt x="4164" y="16688"/>
                  <a:pt x="2534" y="20107"/>
                  <a:pt x="1478" y="23801"/>
                </a:cubicBezTo>
                <a:cubicBezTo>
                  <a:pt x="423" y="27495"/>
                  <a:pt x="0" y="31260"/>
                  <a:pt x="209" y="35096"/>
                </a:cubicBezTo>
                <a:cubicBezTo>
                  <a:pt x="1038" y="38194"/>
                  <a:pt x="2400" y="41036"/>
                  <a:pt x="4295" y="43622"/>
                </a:cubicBezTo>
                <a:cubicBezTo>
                  <a:pt x="6190" y="46209"/>
                  <a:pt x="8489" y="48363"/>
                  <a:pt x="11193" y="50087"/>
                </a:cubicBezTo>
                <a:cubicBezTo>
                  <a:pt x="13897" y="51810"/>
                  <a:pt x="16821" y="52985"/>
                  <a:pt x="19966" y="53611"/>
                </a:cubicBezTo>
                <a:cubicBezTo>
                  <a:pt x="23111" y="54237"/>
                  <a:pt x="26262" y="54271"/>
                  <a:pt x="29420" y="53714"/>
                </a:cubicBezTo>
                <a:cubicBezTo>
                  <a:pt x="39110" y="52178"/>
                  <a:pt x="50641" y="30689"/>
                  <a:pt x="48470" y="18091"/>
                </a:cubicBezTo>
                <a:close/>
                <a:moveTo>
                  <a:pt x="314966" y="50048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4" name="Freeform 384"/>
          <p:cNvSpPr/>
          <p:nvPr/>
        </p:nvSpPr>
        <p:spPr>
          <a:xfrm flipV="1">
            <a:off x="9266997" y="2309225"/>
            <a:ext cx="92578" cy="110420"/>
          </a:xfrm>
          <a:custGeom>
            <a:avLst/>
            <a:gdLst/>
            <a:ahLst/>
            <a:cxnLst/>
            <a:rect l="0" t="0" r="0" b="0"/>
            <a:pathLst>
              <a:path w="46177" h="55076">
                <a:moveTo>
                  <a:pt x="23444" y="389"/>
                </a:moveTo>
                <a:cubicBezTo>
                  <a:pt x="20202" y="1327"/>
                  <a:pt x="17178" y="2735"/>
                  <a:pt x="14374" y="4613"/>
                </a:cubicBezTo>
                <a:cubicBezTo>
                  <a:pt x="11570" y="6492"/>
                  <a:pt x="9118" y="8752"/>
                  <a:pt x="7018" y="11394"/>
                </a:cubicBezTo>
                <a:cubicBezTo>
                  <a:pt x="4917" y="14036"/>
                  <a:pt x="3268" y="16935"/>
                  <a:pt x="2070" y="20090"/>
                </a:cubicBezTo>
                <a:cubicBezTo>
                  <a:pt x="872" y="23246"/>
                  <a:pt x="182" y="26509"/>
                  <a:pt x="0" y="29879"/>
                </a:cubicBezTo>
                <a:cubicBezTo>
                  <a:pt x="1143" y="42198"/>
                  <a:pt x="15570" y="55076"/>
                  <a:pt x="25755" y="52891"/>
                </a:cubicBezTo>
                <a:cubicBezTo>
                  <a:pt x="36423" y="50605"/>
                  <a:pt x="46177" y="32025"/>
                  <a:pt x="44361" y="17446"/>
                </a:cubicBezTo>
                <a:cubicBezTo>
                  <a:pt x="44231" y="14877"/>
                  <a:pt x="43585" y="12446"/>
                  <a:pt x="42423" y="10151"/>
                </a:cubicBezTo>
                <a:cubicBezTo>
                  <a:pt x="41261" y="7857"/>
                  <a:pt x="39684" y="5897"/>
                  <a:pt x="37691" y="4272"/>
                </a:cubicBezTo>
                <a:cubicBezTo>
                  <a:pt x="35698" y="2646"/>
                  <a:pt x="33460" y="1496"/>
                  <a:pt x="30979" y="820"/>
                </a:cubicBezTo>
                <a:cubicBezTo>
                  <a:pt x="28498" y="143"/>
                  <a:pt x="25986" y="0"/>
                  <a:pt x="23444" y="389"/>
                </a:cubicBezTo>
                <a:close/>
                <a:moveTo>
                  <a:pt x="593230" y="71324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5" name="Freeform 385"/>
          <p:cNvSpPr/>
          <p:nvPr/>
        </p:nvSpPr>
        <p:spPr>
          <a:xfrm flipV="1">
            <a:off x="9543717" y="1509700"/>
            <a:ext cx="94206" cy="10321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6" name="Freeform 386"/>
          <p:cNvSpPr/>
          <p:nvPr/>
        </p:nvSpPr>
        <p:spPr>
          <a:xfrm flipV="1">
            <a:off x="9594593" y="1202291"/>
            <a:ext cx="90118" cy="99072"/>
          </a:xfrm>
          <a:custGeom>
            <a:avLst/>
            <a:gdLst/>
            <a:ahLst/>
            <a:cxnLst/>
            <a:rect l="0" t="0" r="0" b="0"/>
            <a:pathLst>
              <a:path w="44950"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7174" y="48274"/>
                  <a:pt x="30252" y="46896"/>
                  <a:pt x="33069" y="44936"/>
                </a:cubicBezTo>
                <a:cubicBezTo>
                  <a:pt x="35886" y="42976"/>
                  <a:pt x="38249" y="40570"/>
                  <a:pt x="40156" y="37717"/>
                </a:cubicBezTo>
                <a:cubicBezTo>
                  <a:pt x="42064" y="34864"/>
                  <a:pt x="43384" y="31762"/>
                  <a:pt x="44119" y="28410"/>
                </a:cubicBezTo>
                <a:cubicBezTo>
                  <a:pt x="44853" y="25057"/>
                  <a:pt x="44950" y="21687"/>
                  <a:pt x="44410" y="18297"/>
                </a:cubicBezTo>
                <a:close/>
                <a:moveTo>
                  <a:pt x="-145861" y="15545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87" name="Freeform 387"/>
          <p:cNvSpPr/>
          <p:nvPr/>
        </p:nvSpPr>
        <p:spPr>
          <a:xfrm flipV="1">
            <a:off x="9572681" y="1841937"/>
            <a:ext cx="91241" cy="98872"/>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88" name="Picture 388"/>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9730431" y="2876632"/>
            <a:ext cx="23168" cy="127720"/>
          </a:xfrm>
          <a:prstGeom prst="rect">
            <a:avLst/>
          </a:prstGeom>
          <a:noFill/>
        </p:spPr>
      </p:pic>
      <p:sp>
        <p:nvSpPr>
          <p:cNvPr id="389" name="Freeform 389"/>
          <p:cNvSpPr/>
          <p:nvPr/>
        </p:nvSpPr>
        <p:spPr>
          <a:xfrm flipV="1">
            <a:off x="9426318" y="1314222"/>
            <a:ext cx="85920" cy="101941"/>
          </a:xfrm>
          <a:custGeom>
            <a:avLst/>
            <a:gdLst/>
            <a:ahLst/>
            <a:cxnLst/>
            <a:rect l="0" t="0" r="0" b="0"/>
            <a:pathLst>
              <a:path w="42856" h="50847">
                <a:moveTo>
                  <a:pt x="21536" y="50362"/>
                </a:moveTo>
                <a:cubicBezTo>
                  <a:pt x="24847" y="49552"/>
                  <a:pt x="27904" y="48178"/>
                  <a:pt x="30708" y="46240"/>
                </a:cubicBezTo>
                <a:cubicBezTo>
                  <a:pt x="33512" y="44301"/>
                  <a:pt x="35877" y="41926"/>
                  <a:pt x="37803" y="39114"/>
                </a:cubicBezTo>
                <a:cubicBezTo>
                  <a:pt x="39729" y="36302"/>
                  <a:pt x="41090" y="33238"/>
                  <a:pt x="41885" y="29923"/>
                </a:cubicBezTo>
                <a:cubicBezTo>
                  <a:pt x="42679" y="26609"/>
                  <a:pt x="42856" y="23262"/>
                  <a:pt x="42415" y="19882"/>
                </a:cubicBezTo>
                <a:cubicBezTo>
                  <a:pt x="42375" y="17107"/>
                  <a:pt x="41784" y="14456"/>
                  <a:pt x="40641" y="11927"/>
                </a:cubicBezTo>
                <a:cubicBezTo>
                  <a:pt x="39498" y="9399"/>
                  <a:pt x="37899" y="7203"/>
                  <a:pt x="35842" y="5340"/>
                </a:cubicBezTo>
                <a:cubicBezTo>
                  <a:pt x="33786" y="3478"/>
                  <a:pt x="31443" y="2102"/>
                  <a:pt x="28814" y="1215"/>
                </a:cubicBezTo>
                <a:cubicBezTo>
                  <a:pt x="26185" y="327"/>
                  <a:pt x="23488" y="0"/>
                  <a:pt x="20723" y="235"/>
                </a:cubicBezTo>
                <a:cubicBezTo>
                  <a:pt x="17258" y="1273"/>
                  <a:pt x="14101" y="2907"/>
                  <a:pt x="11252" y="5137"/>
                </a:cubicBezTo>
                <a:cubicBezTo>
                  <a:pt x="8402" y="7366"/>
                  <a:pt x="6057" y="10037"/>
                  <a:pt x="4215" y="13151"/>
                </a:cubicBezTo>
                <a:cubicBezTo>
                  <a:pt x="2374" y="16265"/>
                  <a:pt x="1162" y="19607"/>
                  <a:pt x="581" y="23178"/>
                </a:cubicBezTo>
                <a:cubicBezTo>
                  <a:pt x="0" y="26748"/>
                  <a:pt x="89" y="30302"/>
                  <a:pt x="848" y="33839"/>
                </a:cubicBezTo>
                <a:cubicBezTo>
                  <a:pt x="828" y="35117"/>
                  <a:pt x="953" y="36380"/>
                  <a:pt x="1223" y="37630"/>
                </a:cubicBezTo>
                <a:cubicBezTo>
                  <a:pt x="1493" y="38879"/>
                  <a:pt x="1900" y="40081"/>
                  <a:pt x="2445" y="41237"/>
                </a:cubicBezTo>
                <a:cubicBezTo>
                  <a:pt x="2991" y="42393"/>
                  <a:pt x="3659" y="43472"/>
                  <a:pt x="4452" y="44475"/>
                </a:cubicBezTo>
                <a:cubicBezTo>
                  <a:pt x="5244" y="45478"/>
                  <a:pt x="6140" y="46378"/>
                  <a:pt x="7138" y="47176"/>
                </a:cubicBezTo>
                <a:cubicBezTo>
                  <a:pt x="8137" y="47973"/>
                  <a:pt x="9213" y="48647"/>
                  <a:pt x="10366" y="49199"/>
                </a:cubicBezTo>
                <a:cubicBezTo>
                  <a:pt x="11519" y="49750"/>
                  <a:pt x="12720" y="50163"/>
                  <a:pt x="13967" y="50439"/>
                </a:cubicBezTo>
                <a:cubicBezTo>
                  <a:pt x="15215" y="50716"/>
                  <a:pt x="16478" y="50847"/>
                  <a:pt x="17756" y="50834"/>
                </a:cubicBezTo>
                <a:cubicBezTo>
                  <a:pt x="19034" y="50821"/>
                  <a:pt x="20294" y="50663"/>
                  <a:pt x="21536" y="50362"/>
                </a:cubicBezTo>
                <a:close/>
                <a:moveTo>
                  <a:pt x="-36732" y="21271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90" name="Freeform 390"/>
          <p:cNvSpPr/>
          <p:nvPr/>
        </p:nvSpPr>
        <p:spPr>
          <a:xfrm flipV="1">
            <a:off x="9213368" y="1482112"/>
            <a:ext cx="84767" cy="95748"/>
          </a:xfrm>
          <a:custGeom>
            <a:avLst/>
            <a:gdLst/>
            <a:ahLst/>
            <a:cxnLst/>
            <a:rect l="0" t="0" r="0" b="0"/>
            <a:pathLst>
              <a:path w="42281"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6484" y="46782"/>
                  <a:pt x="29326" y="45452"/>
                  <a:pt x="31910" y="43571"/>
                </a:cubicBezTo>
                <a:cubicBezTo>
                  <a:pt x="34494" y="41691"/>
                  <a:pt x="36635" y="39396"/>
                  <a:pt x="38331" y="36687"/>
                </a:cubicBezTo>
                <a:cubicBezTo>
                  <a:pt x="40026" y="33978"/>
                  <a:pt x="41156" y="31050"/>
                  <a:pt x="41718" y="27904"/>
                </a:cubicBezTo>
                <a:cubicBezTo>
                  <a:pt x="42281" y="24758"/>
                  <a:pt x="42236" y="21621"/>
                  <a:pt x="41583" y="18492"/>
                </a:cubicBezTo>
                <a:close/>
                <a:moveTo>
                  <a:pt x="182007" y="29337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91" name="Freeform 391"/>
          <p:cNvSpPr/>
          <p:nvPr/>
        </p:nvSpPr>
        <p:spPr>
          <a:xfrm flipV="1">
            <a:off x="9026865" y="2035807"/>
            <a:ext cx="85958" cy="96285"/>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92" name="Picture 392"/>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9689948" y="2024611"/>
            <a:ext cx="63651" cy="120543"/>
          </a:xfrm>
          <a:prstGeom prst="rect">
            <a:avLst/>
          </a:prstGeom>
          <a:noFill/>
        </p:spPr>
      </p:pic>
      <p:sp>
        <p:nvSpPr>
          <p:cNvPr id="393" name="Freeform 393"/>
          <p:cNvSpPr/>
          <p:nvPr/>
        </p:nvSpPr>
        <p:spPr>
          <a:xfrm flipV="1">
            <a:off x="9440924" y="2967289"/>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94" name="Freeform 394"/>
          <p:cNvSpPr/>
          <p:nvPr/>
        </p:nvSpPr>
        <p:spPr>
          <a:xfrm flipV="1">
            <a:off x="9531349" y="2744911"/>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95" name="Freeform 395"/>
          <p:cNvSpPr/>
          <p:nvPr/>
        </p:nvSpPr>
        <p:spPr>
          <a:xfrm flipV="1">
            <a:off x="9443472" y="2176008"/>
            <a:ext cx="80062" cy="87684"/>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396" name="Picture 396"/>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9699469" y="2533524"/>
            <a:ext cx="54130" cy="84368"/>
          </a:xfrm>
          <a:prstGeom prst="rect">
            <a:avLst/>
          </a:prstGeom>
          <a:noFill/>
        </p:spPr>
      </p:pic>
      <p:sp>
        <p:nvSpPr>
          <p:cNvPr id="397" name="Freeform 397"/>
          <p:cNvSpPr/>
          <p:nvPr/>
        </p:nvSpPr>
        <p:spPr>
          <a:xfrm flipV="1">
            <a:off x="9198342" y="969409"/>
            <a:ext cx="128588" cy="159144"/>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98" name="Freeform 398"/>
          <p:cNvSpPr/>
          <p:nvPr/>
        </p:nvSpPr>
        <p:spPr>
          <a:xfrm flipV="1">
            <a:off x="8703277" y="918093"/>
            <a:ext cx="105682" cy="156973"/>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99" name="Freeform 399"/>
          <p:cNvSpPr/>
          <p:nvPr/>
        </p:nvSpPr>
        <p:spPr>
          <a:xfrm flipV="1">
            <a:off x="8871256" y="55654"/>
            <a:ext cx="118756" cy="133518"/>
          </a:xfrm>
          <a:custGeom>
            <a:avLst/>
            <a:gdLst/>
            <a:ahLst/>
            <a:cxnLst/>
            <a:rect l="0" t="0" r="0" b="0"/>
            <a:pathLst>
              <a:path w="59234" h="66597">
                <a:moveTo>
                  <a:pt x="55119" y="26556"/>
                </a:moveTo>
                <a:cubicBezTo>
                  <a:pt x="52135" y="11481"/>
                  <a:pt x="39130" y="0"/>
                  <a:pt x="27522" y="2198"/>
                </a:cubicBezTo>
                <a:cubicBezTo>
                  <a:pt x="23211" y="3388"/>
                  <a:pt x="19244" y="5294"/>
                  <a:pt x="15621" y="7918"/>
                </a:cubicBezTo>
                <a:cubicBezTo>
                  <a:pt x="11999" y="10541"/>
                  <a:pt x="8949" y="13715"/>
                  <a:pt x="6474" y="17440"/>
                </a:cubicBezTo>
                <a:cubicBezTo>
                  <a:pt x="3998" y="21165"/>
                  <a:pt x="2253" y="25206"/>
                  <a:pt x="1237" y="29561"/>
                </a:cubicBezTo>
                <a:cubicBezTo>
                  <a:pt x="221" y="33917"/>
                  <a:pt x="0" y="38313"/>
                  <a:pt x="573" y="42749"/>
                </a:cubicBezTo>
                <a:cubicBezTo>
                  <a:pt x="1783" y="46570"/>
                  <a:pt x="3615" y="50065"/>
                  <a:pt x="6068" y="53236"/>
                </a:cubicBezTo>
                <a:cubicBezTo>
                  <a:pt x="8520" y="56406"/>
                  <a:pt x="11444" y="59057"/>
                  <a:pt x="14838" y="61188"/>
                </a:cubicBezTo>
                <a:cubicBezTo>
                  <a:pt x="18233" y="63320"/>
                  <a:pt x="21890" y="64802"/>
                  <a:pt x="25811" y="65634"/>
                </a:cubicBezTo>
                <a:cubicBezTo>
                  <a:pt x="29732" y="66466"/>
                  <a:pt x="33676" y="66597"/>
                  <a:pt x="37644" y="66028"/>
                </a:cubicBezTo>
                <a:cubicBezTo>
                  <a:pt x="52071" y="63488"/>
                  <a:pt x="59234" y="47244"/>
                  <a:pt x="55119" y="26556"/>
                </a:cubicBezTo>
                <a:close/>
                <a:moveTo>
                  <a:pt x="265914" y="86004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0" name="Freeform 400"/>
          <p:cNvSpPr/>
          <p:nvPr/>
        </p:nvSpPr>
        <p:spPr>
          <a:xfrm flipV="1">
            <a:off x="8559250" y="123216"/>
            <a:ext cx="118475" cy="134015"/>
          </a:xfrm>
          <a:custGeom>
            <a:avLst/>
            <a:gdLst/>
            <a:ahLst/>
            <a:cxnLst/>
            <a:rect l="0" t="0" r="0" b="0"/>
            <a:pathLst>
              <a:path w="59094" h="66845">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847" y="42916"/>
                  <a:pt x="2409" y="46809"/>
                  <a:pt x="4688" y="50415"/>
                </a:cubicBezTo>
                <a:cubicBezTo>
                  <a:pt x="6967" y="54020"/>
                  <a:pt x="9813" y="57102"/>
                  <a:pt x="13226" y="59661"/>
                </a:cubicBezTo>
                <a:cubicBezTo>
                  <a:pt x="16639" y="62219"/>
                  <a:pt x="20395" y="64086"/>
                  <a:pt x="24495" y="65262"/>
                </a:cubicBezTo>
                <a:cubicBezTo>
                  <a:pt x="28596" y="66438"/>
                  <a:pt x="32771" y="66845"/>
                  <a:pt x="37021" y="66485"/>
                </a:cubicBezTo>
                <a:cubicBezTo>
                  <a:pt x="51321" y="64681"/>
                  <a:pt x="59094" y="48375"/>
                  <a:pt x="55525" y="27763"/>
                </a:cubicBezTo>
                <a:close/>
                <a:moveTo>
                  <a:pt x="454279" y="89399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1" name="Freeform 401"/>
          <p:cNvSpPr/>
          <p:nvPr/>
        </p:nvSpPr>
        <p:spPr>
          <a:xfrm flipV="1">
            <a:off x="9267966" y="93486"/>
            <a:ext cx="110408" cy="123427"/>
          </a:xfrm>
          <a:custGeom>
            <a:avLst/>
            <a:gdLst/>
            <a:ahLst/>
            <a:cxnLst/>
            <a:rect l="0" t="0" r="0" b="0"/>
            <a:pathLst>
              <a:path w="55070" h="61564">
                <a:moveTo>
                  <a:pt x="54134" y="23807"/>
                </a:moveTo>
                <a:cubicBezTo>
                  <a:pt x="53674" y="20440"/>
                  <a:pt x="52623" y="17268"/>
                  <a:pt x="50983" y="14292"/>
                </a:cubicBezTo>
                <a:cubicBezTo>
                  <a:pt x="49344" y="11315"/>
                  <a:pt x="47224" y="8733"/>
                  <a:pt x="44624" y="6545"/>
                </a:cubicBezTo>
                <a:cubicBezTo>
                  <a:pt x="42024" y="4357"/>
                  <a:pt x="39117" y="2709"/>
                  <a:pt x="35905" y="1601"/>
                </a:cubicBezTo>
                <a:cubicBezTo>
                  <a:pt x="32692" y="494"/>
                  <a:pt x="29387" y="0"/>
                  <a:pt x="25991" y="121"/>
                </a:cubicBezTo>
                <a:cubicBezTo>
                  <a:pt x="22127" y="1220"/>
                  <a:pt x="18551" y="2925"/>
                  <a:pt x="15264" y="5235"/>
                </a:cubicBezTo>
                <a:cubicBezTo>
                  <a:pt x="11977" y="7546"/>
                  <a:pt x="9163" y="10333"/>
                  <a:pt x="6821" y="13598"/>
                </a:cubicBezTo>
                <a:cubicBezTo>
                  <a:pt x="4479" y="16862"/>
                  <a:pt x="2740" y="20421"/>
                  <a:pt x="1604" y="24275"/>
                </a:cubicBezTo>
                <a:cubicBezTo>
                  <a:pt x="469" y="28129"/>
                  <a:pt x="0" y="32062"/>
                  <a:pt x="197" y="36075"/>
                </a:cubicBezTo>
                <a:cubicBezTo>
                  <a:pt x="248" y="37877"/>
                  <a:pt x="482" y="39655"/>
                  <a:pt x="900" y="41409"/>
                </a:cubicBezTo>
                <a:cubicBezTo>
                  <a:pt x="1318" y="43163"/>
                  <a:pt x="1911" y="44855"/>
                  <a:pt x="2678" y="46486"/>
                </a:cubicBezTo>
                <a:cubicBezTo>
                  <a:pt x="3446" y="48117"/>
                  <a:pt x="4372" y="49653"/>
                  <a:pt x="5457" y="51093"/>
                </a:cubicBezTo>
                <a:cubicBezTo>
                  <a:pt x="6542" y="52533"/>
                  <a:pt x="7763" y="53846"/>
                  <a:pt x="9119" y="55034"/>
                </a:cubicBezTo>
                <a:cubicBezTo>
                  <a:pt x="10475" y="56222"/>
                  <a:pt x="11939" y="57258"/>
                  <a:pt x="13509" y="58143"/>
                </a:cubicBezTo>
                <a:cubicBezTo>
                  <a:pt x="15080" y="59029"/>
                  <a:pt x="16724" y="59744"/>
                  <a:pt x="18442" y="60289"/>
                </a:cubicBezTo>
                <a:cubicBezTo>
                  <a:pt x="20161" y="60835"/>
                  <a:pt x="21917" y="61199"/>
                  <a:pt x="23710" y="61381"/>
                </a:cubicBezTo>
                <a:cubicBezTo>
                  <a:pt x="25504" y="61564"/>
                  <a:pt x="27297" y="61561"/>
                  <a:pt x="29090" y="61374"/>
                </a:cubicBezTo>
                <a:cubicBezTo>
                  <a:pt x="31187" y="61047"/>
                  <a:pt x="33229" y="60509"/>
                  <a:pt x="35214" y="59759"/>
                </a:cubicBezTo>
                <a:cubicBezTo>
                  <a:pt x="37200" y="59008"/>
                  <a:pt x="39087" y="58062"/>
                  <a:pt x="40876" y="56919"/>
                </a:cubicBezTo>
                <a:cubicBezTo>
                  <a:pt x="42665" y="55776"/>
                  <a:pt x="44317" y="54461"/>
                  <a:pt x="45832" y="52975"/>
                </a:cubicBezTo>
                <a:cubicBezTo>
                  <a:pt x="47348" y="51489"/>
                  <a:pt x="48694" y="49863"/>
                  <a:pt x="49872" y="48097"/>
                </a:cubicBezTo>
                <a:cubicBezTo>
                  <a:pt x="51049" y="46330"/>
                  <a:pt x="52032" y="44462"/>
                  <a:pt x="52821" y="42492"/>
                </a:cubicBezTo>
                <a:cubicBezTo>
                  <a:pt x="53610" y="40521"/>
                  <a:pt x="54188" y="38490"/>
                  <a:pt x="54555" y="36400"/>
                </a:cubicBezTo>
                <a:cubicBezTo>
                  <a:pt x="54922" y="34309"/>
                  <a:pt x="55070" y="32203"/>
                  <a:pt x="54999" y="30082"/>
                </a:cubicBezTo>
                <a:cubicBezTo>
                  <a:pt x="54928" y="27960"/>
                  <a:pt x="54640" y="25869"/>
                  <a:pt x="54134" y="23807"/>
                </a:cubicBezTo>
                <a:close/>
                <a:moveTo>
                  <a:pt x="84627" y="87388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2" name="Freeform 402"/>
          <p:cNvSpPr/>
          <p:nvPr/>
        </p:nvSpPr>
        <p:spPr>
          <a:xfrm flipV="1">
            <a:off x="9503084" y="592908"/>
            <a:ext cx="104886" cy="130631"/>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3" name="Freeform 403"/>
          <p:cNvSpPr/>
          <p:nvPr/>
        </p:nvSpPr>
        <p:spPr>
          <a:xfrm flipV="1">
            <a:off x="9072331" y="356065"/>
            <a:ext cx="130162" cy="131671"/>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4" name="Freeform 404"/>
          <p:cNvSpPr/>
          <p:nvPr/>
        </p:nvSpPr>
        <p:spPr>
          <a:xfrm flipV="1">
            <a:off x="8106580" y="-3880"/>
            <a:ext cx="94581" cy="114931"/>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5" name="Freeform 405"/>
          <p:cNvSpPr/>
          <p:nvPr/>
        </p:nvSpPr>
        <p:spPr>
          <a:xfrm flipV="1">
            <a:off x="9532948" y="311210"/>
            <a:ext cx="96335" cy="114305"/>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6" name="Freeform 406"/>
          <p:cNvSpPr/>
          <p:nvPr/>
        </p:nvSpPr>
        <p:spPr>
          <a:xfrm flipV="1">
            <a:off x="8643146" y="424204"/>
            <a:ext cx="101338" cy="114810"/>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7" name="Freeform 407"/>
          <p:cNvSpPr/>
          <p:nvPr/>
        </p:nvSpPr>
        <p:spPr>
          <a:xfrm flipV="1">
            <a:off x="9147775" y="734335"/>
            <a:ext cx="109435" cy="121859"/>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8" name="Freeform 408"/>
          <p:cNvSpPr/>
          <p:nvPr/>
        </p:nvSpPr>
        <p:spPr>
          <a:xfrm flipV="1">
            <a:off x="9642084" y="1779"/>
            <a:ext cx="92570" cy="107976"/>
          </a:xfrm>
          <a:custGeom>
            <a:avLst/>
            <a:gdLst/>
            <a:ahLst/>
            <a:cxnLst/>
            <a:rect l="0" t="0" r="0" b="0"/>
            <a:pathLst>
              <a:path w="46173" h="53857">
                <a:moveTo>
                  <a:pt x="536" y="35699"/>
                </a:moveTo>
                <a:cubicBezTo>
                  <a:pt x="629" y="37074"/>
                  <a:pt x="866" y="38424"/>
                  <a:pt x="1245" y="39748"/>
                </a:cubicBezTo>
                <a:cubicBezTo>
                  <a:pt x="1625" y="41072"/>
                  <a:pt x="2140" y="42342"/>
                  <a:pt x="2789" y="43557"/>
                </a:cubicBezTo>
                <a:cubicBezTo>
                  <a:pt x="3439" y="44772"/>
                  <a:pt x="4209" y="45905"/>
                  <a:pt x="5100" y="46956"/>
                </a:cubicBezTo>
                <a:cubicBezTo>
                  <a:pt x="5990" y="48008"/>
                  <a:pt x="6981" y="48954"/>
                  <a:pt x="8073" y="49794"/>
                </a:cubicBezTo>
                <a:cubicBezTo>
                  <a:pt x="9164" y="50635"/>
                  <a:pt x="10332" y="51351"/>
                  <a:pt x="11576" y="51944"/>
                </a:cubicBezTo>
                <a:cubicBezTo>
                  <a:pt x="12820" y="52536"/>
                  <a:pt x="14112" y="52991"/>
                  <a:pt x="15453" y="53309"/>
                </a:cubicBezTo>
                <a:cubicBezTo>
                  <a:pt x="16793" y="53626"/>
                  <a:pt x="18152" y="53800"/>
                  <a:pt x="19530" y="53828"/>
                </a:cubicBezTo>
                <a:cubicBezTo>
                  <a:pt x="20907" y="53857"/>
                  <a:pt x="22272" y="53741"/>
                  <a:pt x="23625" y="53480"/>
                </a:cubicBezTo>
                <a:cubicBezTo>
                  <a:pt x="25445" y="53337"/>
                  <a:pt x="27227" y="52994"/>
                  <a:pt x="28970" y="52451"/>
                </a:cubicBezTo>
                <a:cubicBezTo>
                  <a:pt x="30714" y="51908"/>
                  <a:pt x="32375" y="51179"/>
                  <a:pt x="33955" y="50263"/>
                </a:cubicBezTo>
                <a:cubicBezTo>
                  <a:pt x="35534" y="49347"/>
                  <a:pt x="36992" y="48267"/>
                  <a:pt x="38329" y="47023"/>
                </a:cubicBezTo>
                <a:cubicBezTo>
                  <a:pt x="39666" y="45780"/>
                  <a:pt x="40848" y="44403"/>
                  <a:pt x="41876" y="42894"/>
                </a:cubicBezTo>
                <a:cubicBezTo>
                  <a:pt x="42903" y="41385"/>
                  <a:pt x="43751" y="39781"/>
                  <a:pt x="44418" y="38081"/>
                </a:cubicBezTo>
                <a:cubicBezTo>
                  <a:pt x="45085" y="36382"/>
                  <a:pt x="45556" y="34629"/>
                  <a:pt x="45829" y="32824"/>
                </a:cubicBezTo>
                <a:cubicBezTo>
                  <a:pt x="46103" y="31019"/>
                  <a:pt x="46173" y="29206"/>
                  <a:pt x="46039" y="27385"/>
                </a:cubicBezTo>
                <a:cubicBezTo>
                  <a:pt x="45905" y="25564"/>
                  <a:pt x="45571" y="23780"/>
                  <a:pt x="45037" y="22034"/>
                </a:cubicBezTo>
                <a:cubicBezTo>
                  <a:pt x="43107" y="9182"/>
                  <a:pt x="33607" y="0"/>
                  <a:pt x="23676" y="1397"/>
                </a:cubicBezTo>
                <a:cubicBezTo>
                  <a:pt x="19966" y="2316"/>
                  <a:pt x="16545" y="3871"/>
                  <a:pt x="13413" y="6061"/>
                </a:cubicBezTo>
                <a:cubicBezTo>
                  <a:pt x="10281" y="8251"/>
                  <a:pt x="7647" y="10930"/>
                  <a:pt x="5509" y="14098"/>
                </a:cubicBezTo>
                <a:cubicBezTo>
                  <a:pt x="3372" y="17267"/>
                  <a:pt x="1875" y="20713"/>
                  <a:pt x="1017" y="24437"/>
                </a:cubicBezTo>
                <a:cubicBezTo>
                  <a:pt x="160" y="28162"/>
                  <a:pt x="0" y="31916"/>
                  <a:pt x="536" y="35699"/>
                </a:cubicBezTo>
                <a:close/>
                <a:moveTo>
                  <a:pt x="-167319" y="820432"/>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9" name="Freeform 409"/>
          <p:cNvSpPr/>
          <p:nvPr/>
        </p:nvSpPr>
        <p:spPr>
          <a:xfrm flipV="1">
            <a:off x="8742499" y="712947"/>
            <a:ext cx="93290" cy="110388"/>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0" name="Freeform 410"/>
          <p:cNvSpPr/>
          <p:nvPr/>
        </p:nvSpPr>
        <p:spPr>
          <a:xfrm flipV="1">
            <a:off x="8448916" y="364152"/>
            <a:ext cx="88460" cy="106067"/>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11" name="Picture 411"/>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8632763" y="1"/>
            <a:ext cx="110817" cy="33958"/>
          </a:xfrm>
          <a:prstGeom prst="rect">
            <a:avLst/>
          </a:prstGeom>
          <a:noFill/>
        </p:spPr>
      </p:pic>
      <p:pic>
        <p:nvPicPr>
          <p:cNvPr id="412" name="Picture 412"/>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a:xfrm>
            <a:off x="9740538" y="468739"/>
            <a:ext cx="13061" cy="132683"/>
          </a:xfrm>
          <a:prstGeom prst="rect">
            <a:avLst/>
          </a:prstGeom>
          <a:noFill/>
        </p:spPr>
      </p:pic>
      <p:sp>
        <p:nvSpPr>
          <p:cNvPr id="413" name="Freeform 413"/>
          <p:cNvSpPr/>
          <p:nvPr/>
        </p:nvSpPr>
        <p:spPr>
          <a:xfrm flipV="1">
            <a:off x="8483253" y="584619"/>
            <a:ext cx="84178" cy="112414"/>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4" name="Freeform 414"/>
          <p:cNvSpPr/>
          <p:nvPr/>
        </p:nvSpPr>
        <p:spPr>
          <a:xfrm flipV="1">
            <a:off x="8147096" y="442494"/>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5" name="Freeform 415"/>
          <p:cNvSpPr/>
          <p:nvPr/>
        </p:nvSpPr>
        <p:spPr>
          <a:xfrm flipV="1">
            <a:off x="8890256" y="317729"/>
            <a:ext cx="78905" cy="102637"/>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6" name="Freeform 416"/>
          <p:cNvSpPr/>
          <p:nvPr/>
        </p:nvSpPr>
        <p:spPr>
          <a:xfrm flipV="1">
            <a:off x="9124358" y="62299"/>
            <a:ext cx="87289" cy="88775"/>
          </a:xfrm>
          <a:custGeom>
            <a:avLst/>
            <a:gdLst/>
            <a:ahLst/>
            <a:cxnLst/>
            <a:rect l="0" t="0" r="0" b="0"/>
            <a:pathLst>
              <a:path w="43539" h="44280">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977" y="32582"/>
                  <a:pt x="2332" y="34949"/>
                  <a:pt x="4162" y="37044"/>
                </a:cubicBezTo>
                <a:cubicBezTo>
                  <a:pt x="5992" y="39138"/>
                  <a:pt x="8156" y="40798"/>
                  <a:pt x="10653" y="42024"/>
                </a:cubicBezTo>
                <a:cubicBezTo>
                  <a:pt x="13150" y="43250"/>
                  <a:pt x="15786" y="43946"/>
                  <a:pt x="18563" y="44113"/>
                </a:cubicBezTo>
                <a:cubicBezTo>
                  <a:pt x="21339" y="44280"/>
                  <a:pt x="24041" y="43904"/>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7" name="Freeform 417"/>
          <p:cNvSpPr/>
          <p:nvPr/>
        </p:nvSpPr>
        <p:spPr>
          <a:xfrm flipV="1">
            <a:off x="8237522" y="220116"/>
            <a:ext cx="80018" cy="92699"/>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8" name="Freeform 418"/>
          <p:cNvSpPr/>
          <p:nvPr/>
        </p:nvSpPr>
        <p:spPr>
          <a:xfrm flipV="1">
            <a:off x="9311061" y="483128"/>
            <a:ext cx="73584" cy="69993"/>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19" name="Freeform 419"/>
          <p:cNvSpPr/>
          <p:nvPr/>
        </p:nvSpPr>
        <p:spPr>
          <a:xfrm flipV="1">
            <a:off x="8418314" y="21429"/>
            <a:ext cx="56226" cy="59161"/>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20" name="Freeform 420"/>
          <p:cNvSpPr/>
          <p:nvPr/>
        </p:nvSpPr>
        <p:spPr>
          <a:xfrm flipV="1">
            <a:off x="7762529" y="568124"/>
            <a:ext cx="128588" cy="159144"/>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21" name="Freeform 421"/>
          <p:cNvSpPr/>
          <p:nvPr/>
        </p:nvSpPr>
        <p:spPr>
          <a:xfrm flipV="1">
            <a:off x="7267464" y="516808"/>
            <a:ext cx="105682" cy="156973"/>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22" name="Freeform 422"/>
          <p:cNvSpPr/>
          <p:nvPr/>
        </p:nvSpPr>
        <p:spPr>
          <a:xfrm flipV="1">
            <a:off x="8067271" y="191623"/>
            <a:ext cx="104886" cy="130631"/>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23" name="Picture 423"/>
          <p:cNvPicPr>
            <a:picLocks noChangeArrowheads="1"/>
          </p:cNvPicPr>
          <p:nvPr/>
        </p:nvPicPr>
        <p:blipFill>
          <a:blip r:embed="rId52">
            <a:extLst>
              <a:ext uri="{28A0092B-C50C-407E-A947-70E740481C1C}">
                <a14:useLocalDpi xmlns:a14="http://schemas.microsoft.com/office/drawing/2010/main" val="0"/>
              </a:ext>
            </a:extLst>
          </a:blip>
          <a:srcRect/>
          <a:stretch>
            <a:fillRect/>
          </a:stretch>
        </p:blipFill>
        <p:spPr>
          <a:xfrm>
            <a:off x="7637079" y="1"/>
            <a:ext cx="134791" cy="91673"/>
          </a:xfrm>
          <a:prstGeom prst="rect">
            <a:avLst/>
          </a:prstGeom>
          <a:noFill/>
        </p:spPr>
      </p:pic>
      <p:pic>
        <p:nvPicPr>
          <p:cNvPr id="424" name="Picture 424"/>
          <p:cNvPicPr>
            <a:picLocks noChangeArrowheads="1"/>
          </p:cNvPicPr>
          <p:nvPr/>
        </p:nvPicPr>
        <p:blipFill>
          <a:blip r:embed="rId53">
            <a:extLst>
              <a:ext uri="{28A0092B-C50C-407E-A947-70E740481C1C}">
                <a14:useLocalDpi xmlns:a14="http://schemas.microsoft.com/office/drawing/2010/main" val="0"/>
              </a:ext>
            </a:extLst>
          </a:blip>
          <a:srcRect/>
          <a:stretch>
            <a:fillRect/>
          </a:stretch>
        </p:blipFill>
        <p:spPr>
          <a:xfrm>
            <a:off x="8084573" y="1"/>
            <a:ext cx="116191" cy="36852"/>
          </a:xfrm>
          <a:prstGeom prst="rect">
            <a:avLst/>
          </a:prstGeom>
          <a:noFill/>
        </p:spPr>
      </p:pic>
      <p:sp>
        <p:nvSpPr>
          <p:cNvPr id="425" name="Freeform 425"/>
          <p:cNvSpPr/>
          <p:nvPr/>
        </p:nvSpPr>
        <p:spPr>
          <a:xfrm flipV="1">
            <a:off x="7207334" y="22920"/>
            <a:ext cx="101338" cy="114810"/>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26" name="Freeform 426"/>
          <p:cNvSpPr/>
          <p:nvPr/>
        </p:nvSpPr>
        <p:spPr>
          <a:xfrm flipV="1">
            <a:off x="7711962" y="333050"/>
            <a:ext cx="109435" cy="121859"/>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27" name="Freeform 427"/>
          <p:cNvSpPr/>
          <p:nvPr/>
        </p:nvSpPr>
        <p:spPr>
          <a:xfrm flipV="1">
            <a:off x="8602310" y="44542"/>
            <a:ext cx="89657" cy="113224"/>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28" name="Freeform 428"/>
          <p:cNvSpPr/>
          <p:nvPr/>
        </p:nvSpPr>
        <p:spPr>
          <a:xfrm flipV="1">
            <a:off x="7306686" y="311662"/>
            <a:ext cx="93290" cy="110388"/>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29" name="Picture 429"/>
          <p:cNvPicPr>
            <a:picLocks noChangeArrowheads="1"/>
          </p:cNvPicPr>
          <p:nvPr/>
        </p:nvPicPr>
        <p:blipFill>
          <a:blip r:embed="rId54">
            <a:extLst>
              <a:ext uri="{28A0092B-C50C-407E-A947-70E740481C1C}">
                <a14:useLocalDpi xmlns:a14="http://schemas.microsoft.com/office/drawing/2010/main" val="0"/>
              </a:ext>
            </a:extLst>
          </a:blip>
          <a:srcRect/>
          <a:stretch>
            <a:fillRect/>
          </a:stretch>
        </p:blipFill>
        <p:spPr>
          <a:xfrm>
            <a:off x="7000792" y="1"/>
            <a:ext cx="109735" cy="78272"/>
          </a:xfrm>
          <a:prstGeom prst="rect">
            <a:avLst/>
          </a:prstGeom>
          <a:noFill/>
        </p:spPr>
      </p:pic>
      <p:sp>
        <p:nvSpPr>
          <p:cNvPr id="430" name="Freeform 430"/>
          <p:cNvSpPr/>
          <p:nvPr/>
        </p:nvSpPr>
        <p:spPr>
          <a:xfrm flipV="1">
            <a:off x="8312275" y="75478"/>
            <a:ext cx="83518" cy="115163"/>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31" name="Freeform 431"/>
          <p:cNvSpPr/>
          <p:nvPr/>
        </p:nvSpPr>
        <p:spPr>
          <a:xfrm flipV="1">
            <a:off x="7047440" y="183334"/>
            <a:ext cx="84178" cy="112414"/>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32" name="Freeform 432"/>
          <p:cNvSpPr/>
          <p:nvPr/>
        </p:nvSpPr>
        <p:spPr>
          <a:xfrm flipV="1">
            <a:off x="6711284" y="41209"/>
            <a:ext cx="79689" cy="103296"/>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33" name="Picture 433"/>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a:xfrm>
            <a:off x="7442049" y="1"/>
            <a:ext cx="103676" cy="29021"/>
          </a:xfrm>
          <a:prstGeom prst="rect">
            <a:avLst/>
          </a:prstGeom>
          <a:noFill/>
        </p:spPr>
      </p:pic>
      <p:sp>
        <p:nvSpPr>
          <p:cNvPr id="434" name="Freeform 434"/>
          <p:cNvSpPr/>
          <p:nvPr/>
        </p:nvSpPr>
        <p:spPr>
          <a:xfrm flipV="1">
            <a:off x="7875248" y="81844"/>
            <a:ext cx="73584" cy="69993"/>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461">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5C095CF0-FEE5-595F-BA73-AFE6ACE8FD34}"/>
              </a:ext>
            </a:extLst>
          </p:cNvPr>
          <p:cNvSpPr txBox="1"/>
          <p:nvPr/>
        </p:nvSpPr>
        <p:spPr>
          <a:xfrm>
            <a:off x="445547" y="800229"/>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
        <p:nvSpPr>
          <p:cNvPr id="3" name="Tekstiruutu 2">
            <a:extLst>
              <a:ext uri="{FF2B5EF4-FFF2-40B4-BE49-F238E27FC236}">
                <a16:creationId xmlns:a16="http://schemas.microsoft.com/office/drawing/2014/main" id="{10CAE801-EFA6-4D40-4F04-CDA6E6C637B6}"/>
              </a:ext>
            </a:extLst>
          </p:cNvPr>
          <p:cNvSpPr txBox="1"/>
          <p:nvPr/>
        </p:nvSpPr>
        <p:spPr>
          <a:xfrm>
            <a:off x="445547" y="1971076"/>
            <a:ext cx="8363412" cy="3416320"/>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Freeform 435"/>
          <p:cNvSpPr/>
          <p:nvPr/>
        </p:nvSpPr>
        <p:spPr>
          <a:xfrm flipV="1">
            <a:off x="0" y="0"/>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36" name="Freeform 436"/>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37" name="Freeform 437"/>
          <p:cNvSpPr/>
          <p:nvPr/>
        </p:nvSpPr>
        <p:spPr>
          <a:xfrm flipV="1">
            <a:off x="7355641" y="1085936"/>
            <a:ext cx="169869" cy="208848"/>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38" name="Freeform 438"/>
          <p:cNvSpPr/>
          <p:nvPr/>
        </p:nvSpPr>
        <p:spPr>
          <a:xfrm flipV="1">
            <a:off x="6700612" y="1018038"/>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39" name="Picture 43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10877" y="1"/>
            <a:ext cx="173960" cy="61176"/>
          </a:xfrm>
          <a:prstGeom prst="rect">
            <a:avLst/>
          </a:prstGeom>
          <a:noFill/>
        </p:spPr>
      </p:pic>
      <p:pic>
        <p:nvPicPr>
          <p:cNvPr id="440" name="Picture 44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97347" y="1"/>
            <a:ext cx="174974" cy="150110"/>
          </a:xfrm>
          <a:prstGeom prst="rect">
            <a:avLst/>
          </a:prstGeom>
          <a:noFill/>
        </p:spPr>
      </p:pic>
      <p:pic>
        <p:nvPicPr>
          <p:cNvPr id="441" name="Picture 4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435469" y="1"/>
            <a:ext cx="170934" cy="102719"/>
          </a:xfrm>
          <a:prstGeom prst="rect">
            <a:avLst/>
          </a:prstGeom>
          <a:noFill/>
        </p:spPr>
      </p:pic>
      <p:sp>
        <p:nvSpPr>
          <p:cNvPr id="442" name="Freeform 442"/>
          <p:cNvSpPr/>
          <p:nvPr/>
        </p:nvSpPr>
        <p:spPr>
          <a:xfrm flipV="1">
            <a:off x="7758852" y="588241"/>
            <a:ext cx="138777" cy="172379"/>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3" name="Freeform 443"/>
          <p:cNvSpPr/>
          <p:nvPr/>
        </p:nvSpPr>
        <p:spPr>
          <a:xfrm flipV="1">
            <a:off x="7188914" y="274409"/>
            <a:ext cx="172219" cy="174217"/>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4" name="Freeform 444"/>
          <p:cNvSpPr/>
          <p:nvPr/>
        </p:nvSpPr>
        <p:spPr>
          <a:xfrm flipV="1">
            <a:off x="7798365" y="215061"/>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5" name="Freeform 445"/>
          <p:cNvSpPr/>
          <p:nvPr/>
        </p:nvSpPr>
        <p:spPr>
          <a:xfrm flipV="1">
            <a:off x="6621052" y="364565"/>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6" name="Freeform 446"/>
          <p:cNvSpPr/>
          <p:nvPr/>
        </p:nvSpPr>
        <p:spPr>
          <a:xfrm flipV="1">
            <a:off x="7288735" y="774905"/>
            <a:ext cx="144796" cy="16123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7" name="Freeform 447"/>
          <p:cNvSpPr/>
          <p:nvPr/>
        </p:nvSpPr>
        <p:spPr>
          <a:xfrm flipV="1">
            <a:off x="8202024" y="19574"/>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8" name="Freeform 448"/>
          <p:cNvSpPr/>
          <p:nvPr/>
        </p:nvSpPr>
        <p:spPr>
          <a:xfrm flipV="1">
            <a:off x="8466771" y="393175"/>
            <a:ext cx="118627" cy="14981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49" name="Freeform 449"/>
          <p:cNvSpPr/>
          <p:nvPr/>
        </p:nvSpPr>
        <p:spPr>
          <a:xfrm flipV="1">
            <a:off x="6752507" y="746606"/>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0" name="Freeform 450"/>
          <p:cNvSpPr/>
          <p:nvPr/>
        </p:nvSpPr>
        <p:spPr>
          <a:xfrm flipV="1">
            <a:off x="6364063" y="285501"/>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1" name="Freeform 451"/>
          <p:cNvSpPr/>
          <p:nvPr/>
        </p:nvSpPr>
        <p:spPr>
          <a:xfrm flipV="1">
            <a:off x="8865251" y="-6499"/>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2" name="Freeform 452"/>
          <p:cNvSpPr/>
          <p:nvPr/>
        </p:nvSpPr>
        <p:spPr>
          <a:xfrm flipV="1">
            <a:off x="8455015" y="32531"/>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3" name="Freeform 453"/>
          <p:cNvSpPr/>
          <p:nvPr/>
        </p:nvSpPr>
        <p:spPr>
          <a:xfrm flipV="1">
            <a:off x="8083021" y="434107"/>
            <a:ext cx="110017" cy="152375"/>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4" name="Freeform 454"/>
          <p:cNvSpPr/>
          <p:nvPr/>
        </p:nvSpPr>
        <p:spPr>
          <a:xfrm flipV="1">
            <a:off x="6409850" y="576813"/>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5" name="Freeform 455"/>
          <p:cNvSpPr/>
          <p:nvPr/>
        </p:nvSpPr>
        <p:spPr>
          <a:xfrm flipV="1">
            <a:off x="5964719" y="388882"/>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6" name="Freeform 456"/>
          <p:cNvSpPr/>
          <p:nvPr/>
        </p:nvSpPr>
        <p:spPr>
          <a:xfrm flipV="1">
            <a:off x="6948405" y="223685"/>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57" name="Picture 4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245277" y="1"/>
            <a:ext cx="140294" cy="15494"/>
          </a:xfrm>
          <a:prstGeom prst="rect">
            <a:avLst/>
          </a:prstGeom>
          <a:noFill/>
        </p:spPr>
      </p:pic>
      <p:sp>
        <p:nvSpPr>
          <p:cNvPr id="458" name="Freeform 458"/>
          <p:cNvSpPr/>
          <p:nvPr/>
        </p:nvSpPr>
        <p:spPr>
          <a:xfrm flipV="1">
            <a:off x="6084363" y="94533"/>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59" name="Freeform 459"/>
          <p:cNvSpPr/>
          <p:nvPr/>
        </p:nvSpPr>
        <p:spPr>
          <a:xfrm flipV="1">
            <a:off x="7504783" y="442529"/>
            <a:ext cx="97361" cy="92610"/>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0" name="Freeform 460"/>
          <p:cNvSpPr/>
          <p:nvPr/>
        </p:nvSpPr>
        <p:spPr>
          <a:xfrm flipV="1">
            <a:off x="9237902" y="2787692"/>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1" name="Freeform 461"/>
          <p:cNvSpPr/>
          <p:nvPr/>
        </p:nvSpPr>
        <p:spPr>
          <a:xfrm flipV="1">
            <a:off x="9460696" y="1647058"/>
            <a:ext cx="156592" cy="176185"/>
          </a:xfrm>
          <a:custGeom>
            <a:avLst/>
            <a:gdLst/>
            <a:ahLst/>
            <a:cxnLst/>
            <a:rect l="0" t="0" r="0" b="0"/>
            <a:pathLst>
              <a:path w="59032" h="66418">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2" name="Freeform 462"/>
          <p:cNvSpPr/>
          <p:nvPr/>
        </p:nvSpPr>
        <p:spPr>
          <a:xfrm flipV="1">
            <a:off x="9047337" y="1736458"/>
            <a:ext cx="156757" cy="176838"/>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63" name="Picture 46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08591" y="685298"/>
            <a:ext cx="45008" cy="187299"/>
          </a:xfrm>
          <a:prstGeom prst="rect">
            <a:avLst/>
          </a:prstGeom>
          <a:noFill/>
        </p:spPr>
      </p:pic>
      <p:pic>
        <p:nvPicPr>
          <p:cNvPr id="464" name="Picture 46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731050" y="2031557"/>
            <a:ext cx="22549" cy="189529"/>
          </a:xfrm>
          <a:prstGeom prst="rect">
            <a:avLst/>
          </a:prstGeom>
          <a:noFill/>
        </p:spPr>
      </p:pic>
      <p:sp>
        <p:nvSpPr>
          <p:cNvPr id="465" name="Freeform 465"/>
          <p:cNvSpPr/>
          <p:nvPr/>
        </p:nvSpPr>
        <p:spPr>
          <a:xfrm flipV="1">
            <a:off x="8775846" y="1249023"/>
            <a:ext cx="136246" cy="151231"/>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6" name="Freeform 466"/>
          <p:cNvSpPr/>
          <p:nvPr/>
        </p:nvSpPr>
        <p:spPr>
          <a:xfrm flipV="1">
            <a:off x="9261481" y="831843"/>
            <a:ext cx="132090" cy="151014"/>
          </a:xfrm>
          <a:custGeom>
            <a:avLst/>
            <a:gdLst/>
            <a:ahLst/>
            <a:cxnLst/>
            <a:rect l="0" t="0" r="0" b="0"/>
            <a:pathLst>
              <a:path w="49795" h="56929">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7" name="Freeform 467"/>
          <p:cNvSpPr/>
          <p:nvPr/>
        </p:nvSpPr>
        <p:spPr>
          <a:xfrm flipV="1">
            <a:off x="8448401" y="1567813"/>
            <a:ext cx="125142" cy="1520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8" name="Freeform 468"/>
          <p:cNvSpPr/>
          <p:nvPr/>
        </p:nvSpPr>
        <p:spPr>
          <a:xfrm flipV="1">
            <a:off x="9418127" y="1305691"/>
            <a:ext cx="134679" cy="139851"/>
          </a:xfrm>
          <a:custGeom>
            <a:avLst/>
            <a:gdLst/>
            <a:ahLst/>
            <a:cxnLst/>
            <a:rect l="0" t="0" r="0" b="0"/>
            <a:pathLst>
              <a:path w="50771" h="52721">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69" name="Freeform 469"/>
          <p:cNvSpPr/>
          <p:nvPr/>
        </p:nvSpPr>
        <p:spPr>
          <a:xfrm flipV="1">
            <a:off x="9158342" y="2134219"/>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0" name="Freeform 470"/>
          <p:cNvSpPr/>
          <p:nvPr/>
        </p:nvSpPr>
        <p:spPr>
          <a:xfrm flipV="1">
            <a:off x="8398705" y="725893"/>
            <a:ext cx="134334" cy="143196"/>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1" name="Freeform 471"/>
          <p:cNvSpPr/>
          <p:nvPr/>
        </p:nvSpPr>
        <p:spPr>
          <a:xfrm flipV="1">
            <a:off x="8271883" y="1287722"/>
            <a:ext cx="122492" cy="145735"/>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2" name="Freeform 472"/>
          <p:cNvSpPr/>
          <p:nvPr/>
        </p:nvSpPr>
        <p:spPr>
          <a:xfrm flipV="1">
            <a:off x="9240178" y="1189248"/>
            <a:ext cx="124039" cy="136878"/>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3" name="Freeform 473"/>
          <p:cNvSpPr/>
          <p:nvPr/>
        </p:nvSpPr>
        <p:spPr>
          <a:xfrm flipV="1">
            <a:off x="9289797" y="2516260"/>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4" name="Freeform 474"/>
          <p:cNvSpPr/>
          <p:nvPr/>
        </p:nvSpPr>
        <p:spPr>
          <a:xfrm flipV="1">
            <a:off x="8638017" y="229856"/>
            <a:ext cx="124646" cy="13656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75" name="Picture 47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19988" y="1178567"/>
            <a:ext cx="33611" cy="159558"/>
          </a:xfrm>
          <a:prstGeom prst="rect">
            <a:avLst/>
          </a:prstGeom>
          <a:noFill/>
        </p:spPr>
      </p:pic>
      <p:sp>
        <p:nvSpPr>
          <p:cNvPr id="476" name="Freeform 476"/>
          <p:cNvSpPr/>
          <p:nvPr/>
        </p:nvSpPr>
        <p:spPr>
          <a:xfrm flipV="1">
            <a:off x="9297435" y="227188"/>
            <a:ext cx="125532" cy="130848"/>
          </a:xfrm>
          <a:custGeom>
            <a:avLst/>
            <a:gdLst/>
            <a:ahLst/>
            <a:cxnLst/>
            <a:rect l="0" t="0" r="0" b="0"/>
            <a:pathLst>
              <a:path w="47323" h="49327">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7" name="Freeform 477"/>
          <p:cNvSpPr/>
          <p:nvPr/>
        </p:nvSpPr>
        <p:spPr>
          <a:xfrm flipV="1">
            <a:off x="8676339" y="669444"/>
            <a:ext cx="120723" cy="1308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78" name="Freeform 478"/>
          <p:cNvSpPr/>
          <p:nvPr/>
        </p:nvSpPr>
        <p:spPr>
          <a:xfrm flipV="1">
            <a:off x="8901352" y="2055155"/>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79" name="Picture 47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3656" y="1109251"/>
            <a:ext cx="29943" cy="157801"/>
          </a:xfrm>
          <a:prstGeom prst="rect">
            <a:avLst/>
          </a:prstGeom>
          <a:noFill/>
        </p:spPr>
      </p:pic>
      <p:pic>
        <p:nvPicPr>
          <p:cNvPr id="480" name="Picture 48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470534" y="1"/>
            <a:ext cx="137981" cy="118363"/>
          </a:xfrm>
          <a:prstGeom prst="rect">
            <a:avLst/>
          </a:prstGeom>
          <a:noFill/>
        </p:spPr>
      </p:pic>
      <p:sp>
        <p:nvSpPr>
          <p:cNvPr id="481" name="Freeform 481"/>
          <p:cNvSpPr/>
          <p:nvPr/>
        </p:nvSpPr>
        <p:spPr>
          <a:xfrm flipV="1">
            <a:off x="8971637" y="335168"/>
            <a:ext cx="118739" cy="131936"/>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2" name="Freeform 482"/>
          <p:cNvSpPr/>
          <p:nvPr/>
        </p:nvSpPr>
        <p:spPr>
          <a:xfrm flipV="1">
            <a:off x="9567900" y="162610"/>
            <a:ext cx="136809" cy="131973"/>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3" name="Freeform 483"/>
          <p:cNvSpPr/>
          <p:nvPr/>
        </p:nvSpPr>
        <p:spPr>
          <a:xfrm flipV="1">
            <a:off x="9161408" y="1458324"/>
            <a:ext cx="113449" cy="142785"/>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4" name="Freeform 484"/>
          <p:cNvSpPr/>
          <p:nvPr/>
        </p:nvSpPr>
        <p:spPr>
          <a:xfrm flipV="1">
            <a:off x="8200925" y="193353"/>
            <a:ext cx="111744" cy="126686"/>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85" name="Picture 48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744288" y="407833"/>
            <a:ext cx="9311" cy="25400"/>
          </a:xfrm>
          <a:prstGeom prst="rect">
            <a:avLst/>
          </a:prstGeom>
          <a:noFill/>
        </p:spPr>
      </p:pic>
      <p:sp>
        <p:nvSpPr>
          <p:cNvPr id="486" name="Freeform 486"/>
          <p:cNvSpPr/>
          <p:nvPr/>
        </p:nvSpPr>
        <p:spPr>
          <a:xfrm flipV="1">
            <a:off x="9325532" y="521904"/>
            <a:ext cx="117516" cy="126132"/>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7" name="Freeform 487"/>
          <p:cNvSpPr/>
          <p:nvPr/>
        </p:nvSpPr>
        <p:spPr>
          <a:xfrm flipV="1">
            <a:off x="9010844" y="635170"/>
            <a:ext cx="111523" cy="118919"/>
          </a:xfrm>
          <a:custGeom>
            <a:avLst/>
            <a:gdLst/>
            <a:ahLst/>
            <a:cxnLst/>
            <a:rect l="0" t="0" r="0" b="0"/>
            <a:pathLst>
              <a:path w="42042" h="4483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8" name="Freeform 488"/>
          <p:cNvSpPr/>
          <p:nvPr/>
        </p:nvSpPr>
        <p:spPr>
          <a:xfrm flipV="1">
            <a:off x="7954160" y="925957"/>
            <a:ext cx="113733" cy="127081"/>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89" name="Freeform 489"/>
          <p:cNvSpPr/>
          <p:nvPr/>
        </p:nvSpPr>
        <p:spPr>
          <a:xfrm flipV="1">
            <a:off x="8848302" y="927839"/>
            <a:ext cx="112229" cy="126225"/>
          </a:xfrm>
          <a:custGeom>
            <a:avLst/>
            <a:gdLst/>
            <a:ahLst/>
            <a:cxnLst/>
            <a:rect l="0" t="0" r="0" b="0"/>
            <a:pathLst>
              <a:path w="42308" h="47584">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0" name="Freeform 490"/>
          <p:cNvSpPr/>
          <p:nvPr/>
        </p:nvSpPr>
        <p:spPr>
          <a:xfrm flipV="1">
            <a:off x="8947140" y="2346467"/>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1" name="Freeform 491"/>
          <p:cNvSpPr/>
          <p:nvPr/>
        </p:nvSpPr>
        <p:spPr>
          <a:xfrm flipV="1">
            <a:off x="8502009" y="2158536"/>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2" name="Freeform 492"/>
          <p:cNvSpPr/>
          <p:nvPr/>
        </p:nvSpPr>
        <p:spPr>
          <a:xfrm flipV="1">
            <a:off x="9485694" y="1993339"/>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3" name="Freeform 493"/>
          <p:cNvSpPr/>
          <p:nvPr/>
        </p:nvSpPr>
        <p:spPr>
          <a:xfrm flipV="1">
            <a:off x="9430722" y="782151"/>
            <a:ext cx="109616" cy="122649"/>
          </a:xfrm>
          <a:custGeom>
            <a:avLst/>
            <a:gdLst/>
            <a:ahLst/>
            <a:cxnLst/>
            <a:rect l="0" t="0" r="0" b="0"/>
            <a:pathLst>
              <a:path w="41323"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4" name="Freeform 494"/>
          <p:cNvSpPr/>
          <p:nvPr/>
        </p:nvSpPr>
        <p:spPr>
          <a:xfrm flipV="1">
            <a:off x="8621653" y="1864187"/>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5" name="Freeform 495"/>
          <p:cNvSpPr/>
          <p:nvPr/>
        </p:nvSpPr>
        <p:spPr>
          <a:xfrm flipV="1">
            <a:off x="9651680" y="796435"/>
            <a:ext cx="105680" cy="123466"/>
          </a:xfrm>
          <a:custGeom>
            <a:avLst/>
            <a:gdLst/>
            <a:ahLst/>
            <a:cxnLst/>
            <a:rect l="0" t="0" r="0" b="0"/>
            <a:pathLst>
              <a:path w="39839" h="46544">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6" name="Freeform 496"/>
          <p:cNvSpPr/>
          <p:nvPr/>
        </p:nvSpPr>
        <p:spPr>
          <a:xfrm flipV="1">
            <a:off x="8505792" y="1111799"/>
            <a:ext cx="105520" cy="115372"/>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97" name="Freeform 497"/>
          <p:cNvSpPr/>
          <p:nvPr/>
        </p:nvSpPr>
        <p:spPr>
          <a:xfrm flipV="1">
            <a:off x="9555514" y="1161239"/>
            <a:ext cx="108173" cy="115147"/>
          </a:xfrm>
          <a:custGeom>
            <a:avLst/>
            <a:gdLst/>
            <a:ahLst/>
            <a:cxnLst/>
            <a:rect l="0" t="0" r="0" b="0"/>
            <a:pathLst>
              <a:path w="40779" h="43408">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498" name="Picture 49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06368" y="1"/>
            <a:ext cx="47231" cy="16827"/>
          </a:xfrm>
          <a:prstGeom prst="rect">
            <a:avLst/>
          </a:prstGeom>
          <a:noFill/>
        </p:spPr>
      </p:pic>
      <p:sp>
        <p:nvSpPr>
          <p:cNvPr id="499" name="Freeform 499"/>
          <p:cNvSpPr/>
          <p:nvPr/>
        </p:nvSpPr>
        <p:spPr>
          <a:xfrm flipV="1">
            <a:off x="9557947" y="1394719"/>
            <a:ext cx="82872" cy="101470"/>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0" name="Freeform 500"/>
          <p:cNvSpPr/>
          <p:nvPr/>
        </p:nvSpPr>
        <p:spPr>
          <a:xfrm flipV="1">
            <a:off x="8860861" y="1601300"/>
            <a:ext cx="74394" cy="78277"/>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1" name="Freeform 501"/>
          <p:cNvSpPr/>
          <p:nvPr/>
        </p:nvSpPr>
        <p:spPr>
          <a:xfrm flipV="1">
            <a:off x="9560050" y="597333"/>
            <a:ext cx="73778" cy="73073"/>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5373E362-4A14-03B7-0A58-6641BFD36696}"/>
              </a:ext>
            </a:extLst>
          </p:cNvPr>
          <p:cNvSpPr txBox="1"/>
          <p:nvPr/>
        </p:nvSpPr>
        <p:spPr>
          <a:xfrm>
            <a:off x="445547" y="1971076"/>
            <a:ext cx="7708808" cy="4524315"/>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Tekstiruutu 2">
            <a:extLst>
              <a:ext uri="{FF2B5EF4-FFF2-40B4-BE49-F238E27FC236}">
                <a16:creationId xmlns:a16="http://schemas.microsoft.com/office/drawing/2014/main" id="{88E9C07E-D162-4AE3-62EC-3D7A9DE2F201}"/>
              </a:ext>
            </a:extLst>
          </p:cNvPr>
          <p:cNvSpPr txBox="1"/>
          <p:nvPr/>
        </p:nvSpPr>
        <p:spPr>
          <a:xfrm>
            <a:off x="445547" y="800229"/>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Freeform 502"/>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3" name="Freeform 503"/>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4" name="Freeform 504"/>
          <p:cNvSpPr/>
          <p:nvPr/>
        </p:nvSpPr>
        <p:spPr>
          <a:xfrm flipV="1">
            <a:off x="7355641" y="1085938"/>
            <a:ext cx="169869" cy="208848"/>
          </a:xfrm>
          <a:custGeom>
            <a:avLst/>
            <a:gdLst/>
            <a:ahLst/>
            <a:cxnLst/>
            <a:rect l="0" t="0" r="0" b="0"/>
            <a:pathLst>
              <a:path w="64037" h="78731">
                <a:moveTo>
                  <a:pt x="6350" y="52181"/>
                </a:moveTo>
                <a:cubicBezTo>
                  <a:pt x="8167" y="57846"/>
                  <a:pt x="10445" y="63320"/>
                  <a:pt x="13183" y="68602"/>
                </a:cubicBezTo>
                <a:cubicBezTo>
                  <a:pt x="14516" y="70801"/>
                  <a:pt x="16200" y="72687"/>
                  <a:pt x="18235" y="74260"/>
                </a:cubicBezTo>
                <a:cubicBezTo>
                  <a:pt x="20269" y="75833"/>
                  <a:pt x="22518" y="76988"/>
                  <a:pt x="24982" y="77725"/>
                </a:cubicBezTo>
                <a:cubicBezTo>
                  <a:pt x="27446" y="78462"/>
                  <a:pt x="29960" y="78731"/>
                  <a:pt x="32524" y="78533"/>
                </a:cubicBezTo>
                <a:cubicBezTo>
                  <a:pt x="35088" y="78335"/>
                  <a:pt x="37531" y="77683"/>
                  <a:pt x="39853" y="76577"/>
                </a:cubicBezTo>
                <a:cubicBezTo>
                  <a:pt x="41392" y="75746"/>
                  <a:pt x="42880" y="74829"/>
                  <a:pt x="44314" y="73828"/>
                </a:cubicBezTo>
                <a:cubicBezTo>
                  <a:pt x="45749" y="72827"/>
                  <a:pt x="47123" y="71747"/>
                  <a:pt x="48435" y="70589"/>
                </a:cubicBezTo>
                <a:cubicBezTo>
                  <a:pt x="49747" y="69432"/>
                  <a:pt x="50988" y="68203"/>
                  <a:pt x="52160" y="66903"/>
                </a:cubicBezTo>
                <a:cubicBezTo>
                  <a:pt x="53332" y="65604"/>
                  <a:pt x="54426" y="64242"/>
                  <a:pt x="55442" y="62818"/>
                </a:cubicBezTo>
                <a:cubicBezTo>
                  <a:pt x="56459" y="61394"/>
                  <a:pt x="57391" y="59916"/>
                  <a:pt x="58239" y="58386"/>
                </a:cubicBezTo>
                <a:cubicBezTo>
                  <a:pt x="59087" y="56855"/>
                  <a:pt x="59846" y="55282"/>
                  <a:pt x="60514" y="53665"/>
                </a:cubicBezTo>
                <a:cubicBezTo>
                  <a:pt x="61183" y="52048"/>
                  <a:pt x="61757" y="50398"/>
                  <a:pt x="62238" y="48716"/>
                </a:cubicBezTo>
                <a:cubicBezTo>
                  <a:pt x="62718" y="47033"/>
                  <a:pt x="63102" y="45329"/>
                  <a:pt x="63388" y="43603"/>
                </a:cubicBezTo>
                <a:cubicBezTo>
                  <a:pt x="63674" y="41876"/>
                  <a:pt x="63861" y="40140"/>
                  <a:pt x="63949" y="38392"/>
                </a:cubicBezTo>
                <a:cubicBezTo>
                  <a:pt x="64037" y="36645"/>
                  <a:pt x="64026" y="34898"/>
                  <a:pt x="63915" y="33151"/>
                </a:cubicBezTo>
                <a:cubicBezTo>
                  <a:pt x="63804" y="31405"/>
                  <a:pt x="63594" y="29671"/>
                  <a:pt x="63285" y="27949"/>
                </a:cubicBezTo>
                <a:cubicBezTo>
                  <a:pt x="62976" y="26226"/>
                  <a:pt x="62571" y="24527"/>
                  <a:pt x="62068" y="22851"/>
                </a:cubicBezTo>
                <a:cubicBezTo>
                  <a:pt x="61566" y="21175"/>
                  <a:pt x="60970" y="19533"/>
                  <a:pt x="60280" y="17925"/>
                </a:cubicBezTo>
                <a:cubicBezTo>
                  <a:pt x="59590" y="16317"/>
                  <a:pt x="58811" y="14753"/>
                  <a:pt x="57943" y="13234"/>
                </a:cubicBezTo>
                <a:cubicBezTo>
                  <a:pt x="57075" y="11715"/>
                  <a:pt x="56124" y="10250"/>
                  <a:pt x="55088" y="8839"/>
                </a:cubicBezTo>
                <a:cubicBezTo>
                  <a:pt x="54053" y="7428"/>
                  <a:pt x="52942" y="6081"/>
                  <a:pt x="51753" y="4797"/>
                </a:cubicBezTo>
                <a:cubicBezTo>
                  <a:pt x="49141" y="2863"/>
                  <a:pt x="46251" y="1530"/>
                  <a:pt x="43085" y="799"/>
                </a:cubicBezTo>
                <a:cubicBezTo>
                  <a:pt x="39918" y="68"/>
                  <a:pt x="36737" y="0"/>
                  <a:pt x="33541" y="593"/>
                </a:cubicBezTo>
                <a:cubicBezTo>
                  <a:pt x="10884" y="5229"/>
                  <a:pt x="0" y="25447"/>
                  <a:pt x="6350" y="52181"/>
                </a:cubicBezTo>
                <a:close/>
                <a:moveTo>
                  <a:pt x="545046" y="13279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05" name="Freeform 505"/>
          <p:cNvSpPr/>
          <p:nvPr/>
        </p:nvSpPr>
        <p:spPr>
          <a:xfrm flipV="1">
            <a:off x="6700612" y="1018040"/>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06" name="Picture 50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10877" y="1"/>
            <a:ext cx="173960" cy="61177"/>
          </a:xfrm>
          <a:prstGeom prst="rect">
            <a:avLst/>
          </a:prstGeom>
          <a:noFill/>
        </p:spPr>
      </p:pic>
      <p:pic>
        <p:nvPicPr>
          <p:cNvPr id="507" name="Picture 50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97347" y="1"/>
            <a:ext cx="174974" cy="150112"/>
          </a:xfrm>
          <a:prstGeom prst="rect">
            <a:avLst/>
          </a:prstGeom>
          <a:noFill/>
        </p:spPr>
      </p:pic>
      <p:pic>
        <p:nvPicPr>
          <p:cNvPr id="508" name="Picture 50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435469" y="1"/>
            <a:ext cx="170934" cy="102720"/>
          </a:xfrm>
          <a:prstGeom prst="rect">
            <a:avLst/>
          </a:prstGeom>
          <a:noFill/>
        </p:spPr>
      </p:pic>
      <p:sp>
        <p:nvSpPr>
          <p:cNvPr id="509" name="Freeform 509"/>
          <p:cNvSpPr/>
          <p:nvPr/>
        </p:nvSpPr>
        <p:spPr>
          <a:xfrm flipV="1">
            <a:off x="7758852" y="588243"/>
            <a:ext cx="138777" cy="172379"/>
          </a:xfrm>
          <a:custGeom>
            <a:avLst/>
            <a:gdLst/>
            <a:ahLst/>
            <a:cxnLst/>
            <a:rect l="0" t="0" r="0" b="0"/>
            <a:pathLst>
              <a:path w="52316" h="64983">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461" y="42805"/>
                  <a:pt x="1927" y="44546"/>
                  <a:pt x="2557" y="46242"/>
                </a:cubicBezTo>
                <a:cubicBezTo>
                  <a:pt x="3187" y="47938"/>
                  <a:pt x="3971" y="49561"/>
                  <a:pt x="4908" y="51108"/>
                </a:cubicBezTo>
                <a:cubicBezTo>
                  <a:pt x="5846" y="52656"/>
                  <a:pt x="6920" y="54103"/>
                  <a:pt x="8131" y="55447"/>
                </a:cubicBezTo>
                <a:cubicBezTo>
                  <a:pt x="9342" y="56792"/>
                  <a:pt x="10669" y="58011"/>
                  <a:pt x="12111" y="59105"/>
                </a:cubicBezTo>
                <a:cubicBezTo>
                  <a:pt x="13553" y="60198"/>
                  <a:pt x="15085" y="61146"/>
                  <a:pt x="16706" y="61950"/>
                </a:cubicBezTo>
                <a:cubicBezTo>
                  <a:pt x="18328" y="62753"/>
                  <a:pt x="20010" y="63398"/>
                  <a:pt x="21754" y="63883"/>
                </a:cubicBezTo>
                <a:cubicBezTo>
                  <a:pt x="23497" y="64367"/>
                  <a:pt x="25271" y="64684"/>
                  <a:pt x="27074" y="64834"/>
                </a:cubicBezTo>
                <a:cubicBezTo>
                  <a:pt x="28878" y="64983"/>
                  <a:pt x="30679" y="64962"/>
                  <a:pt x="32479" y="64770"/>
                </a:cubicBezTo>
                <a:cubicBezTo>
                  <a:pt x="45560" y="62026"/>
                  <a:pt x="52316" y="46139"/>
                  <a:pt x="48620" y="26759"/>
                </a:cubicBezTo>
                <a:close/>
                <a:moveTo>
                  <a:pt x="217098" y="11265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0" name="Freeform 510"/>
          <p:cNvSpPr/>
          <p:nvPr/>
        </p:nvSpPr>
        <p:spPr>
          <a:xfrm flipV="1">
            <a:off x="7188914" y="274411"/>
            <a:ext cx="172219" cy="174217"/>
          </a:xfrm>
          <a:custGeom>
            <a:avLst/>
            <a:gdLst/>
            <a:ahLst/>
            <a:cxnLst/>
            <a:rect l="0" t="0" r="0" b="0"/>
            <a:pathLst>
              <a:path w="64923" h="65676">
                <a:moveTo>
                  <a:pt x="59842" y="23927"/>
                </a:moveTo>
                <a:cubicBezTo>
                  <a:pt x="56604" y="4509"/>
                  <a:pt x="48616" y="0"/>
                  <a:pt x="32791" y="6541"/>
                </a:cubicBezTo>
                <a:cubicBezTo>
                  <a:pt x="8903" y="16434"/>
                  <a:pt x="0" y="36767"/>
                  <a:pt x="11798" y="54496"/>
                </a:cubicBezTo>
                <a:cubicBezTo>
                  <a:pt x="12553" y="56032"/>
                  <a:pt x="13490" y="57447"/>
                  <a:pt x="14611" y="58741"/>
                </a:cubicBezTo>
                <a:cubicBezTo>
                  <a:pt x="15731" y="60035"/>
                  <a:pt x="16997" y="61165"/>
                  <a:pt x="18410" y="62132"/>
                </a:cubicBezTo>
                <a:cubicBezTo>
                  <a:pt x="19822" y="63098"/>
                  <a:pt x="21334" y="63869"/>
                  <a:pt x="22946" y="64445"/>
                </a:cubicBezTo>
                <a:cubicBezTo>
                  <a:pt x="24558" y="65021"/>
                  <a:pt x="26216" y="65382"/>
                  <a:pt x="27922" y="65529"/>
                </a:cubicBezTo>
                <a:cubicBezTo>
                  <a:pt x="29627" y="65676"/>
                  <a:pt x="31323" y="65604"/>
                  <a:pt x="33009" y="65313"/>
                </a:cubicBezTo>
                <a:cubicBezTo>
                  <a:pt x="34696" y="65021"/>
                  <a:pt x="36317" y="64520"/>
                  <a:pt x="37874" y="63809"/>
                </a:cubicBezTo>
                <a:cubicBezTo>
                  <a:pt x="39431" y="63099"/>
                  <a:pt x="40872" y="62202"/>
                  <a:pt x="42198" y="61119"/>
                </a:cubicBezTo>
                <a:cubicBezTo>
                  <a:pt x="43523" y="60035"/>
                  <a:pt x="44688" y="58802"/>
                  <a:pt x="45695" y="57417"/>
                </a:cubicBezTo>
                <a:cubicBezTo>
                  <a:pt x="54483" y="47448"/>
                  <a:pt x="64923" y="37414"/>
                  <a:pt x="59842" y="23927"/>
                </a:cubicBezTo>
                <a:close/>
                <a:moveTo>
                  <a:pt x="317170" y="100896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1" name="Freeform 511"/>
          <p:cNvSpPr/>
          <p:nvPr/>
        </p:nvSpPr>
        <p:spPr>
          <a:xfrm flipV="1">
            <a:off x="7798365" y="215062"/>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2" name="Freeform 512"/>
          <p:cNvSpPr/>
          <p:nvPr/>
        </p:nvSpPr>
        <p:spPr>
          <a:xfrm flipV="1">
            <a:off x="6621052" y="364567"/>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3" name="Freeform 513"/>
          <p:cNvSpPr/>
          <p:nvPr/>
        </p:nvSpPr>
        <p:spPr>
          <a:xfrm flipV="1">
            <a:off x="7288735" y="774906"/>
            <a:ext cx="144796" cy="16123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4" name="Freeform 514"/>
          <p:cNvSpPr/>
          <p:nvPr/>
        </p:nvSpPr>
        <p:spPr>
          <a:xfrm flipV="1">
            <a:off x="8202024" y="19576"/>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5" name="Freeform 515"/>
          <p:cNvSpPr/>
          <p:nvPr/>
        </p:nvSpPr>
        <p:spPr>
          <a:xfrm flipV="1">
            <a:off x="8466771" y="393176"/>
            <a:ext cx="118627" cy="14981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6" name="Freeform 516"/>
          <p:cNvSpPr/>
          <p:nvPr/>
        </p:nvSpPr>
        <p:spPr>
          <a:xfrm flipV="1">
            <a:off x="6752507" y="746607"/>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7" name="Freeform 517"/>
          <p:cNvSpPr/>
          <p:nvPr/>
        </p:nvSpPr>
        <p:spPr>
          <a:xfrm flipV="1">
            <a:off x="6364063" y="285502"/>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8" name="Freeform 518"/>
          <p:cNvSpPr/>
          <p:nvPr/>
        </p:nvSpPr>
        <p:spPr>
          <a:xfrm flipV="1">
            <a:off x="8865251" y="-6498"/>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19" name="Freeform 519"/>
          <p:cNvSpPr/>
          <p:nvPr/>
        </p:nvSpPr>
        <p:spPr>
          <a:xfrm flipV="1">
            <a:off x="8455015" y="32532"/>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0" name="Freeform 520"/>
          <p:cNvSpPr/>
          <p:nvPr/>
        </p:nvSpPr>
        <p:spPr>
          <a:xfrm flipV="1">
            <a:off x="8083021" y="434108"/>
            <a:ext cx="110017" cy="152375"/>
          </a:xfrm>
          <a:custGeom>
            <a:avLst/>
            <a:gdLst/>
            <a:ahLst/>
            <a:cxnLst/>
            <a:rect l="0" t="0" r="0" b="0"/>
            <a:pathLst>
              <a:path w="41474"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1660" y="53712"/>
                  <a:pt x="23455" y="52843"/>
                  <a:pt x="25172" y="51813"/>
                </a:cubicBezTo>
                <a:cubicBezTo>
                  <a:pt x="26890" y="50783"/>
                  <a:pt x="28502" y="49608"/>
                  <a:pt x="30008" y="48289"/>
                </a:cubicBezTo>
                <a:cubicBezTo>
                  <a:pt x="31514" y="46970"/>
                  <a:pt x="32891" y="45527"/>
                  <a:pt x="34138" y="43960"/>
                </a:cubicBezTo>
                <a:cubicBezTo>
                  <a:pt x="35385" y="42393"/>
                  <a:pt x="36483" y="40728"/>
                  <a:pt x="37431" y="38965"/>
                </a:cubicBezTo>
                <a:cubicBezTo>
                  <a:pt x="38379" y="37201"/>
                  <a:pt x="39163" y="35367"/>
                  <a:pt x="39781" y="33462"/>
                </a:cubicBezTo>
                <a:cubicBezTo>
                  <a:pt x="40400" y="31558"/>
                  <a:pt x="40844" y="29614"/>
                  <a:pt x="41114" y="27629"/>
                </a:cubicBezTo>
                <a:cubicBezTo>
                  <a:pt x="41384" y="25645"/>
                  <a:pt x="41474" y="23653"/>
                  <a:pt x="41386" y="21652"/>
                </a:cubicBezTo>
                <a:cubicBezTo>
                  <a:pt x="41298" y="19652"/>
                  <a:pt x="41032" y="17675"/>
                  <a:pt x="40589" y="15722"/>
                </a:cubicBezTo>
                <a:close/>
                <a:moveTo>
                  <a:pt x="40285" y="10609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1" name="Freeform 521"/>
          <p:cNvSpPr/>
          <p:nvPr/>
        </p:nvSpPr>
        <p:spPr>
          <a:xfrm flipV="1">
            <a:off x="6409850" y="576815"/>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2" name="Freeform 522"/>
          <p:cNvSpPr/>
          <p:nvPr/>
        </p:nvSpPr>
        <p:spPr>
          <a:xfrm flipV="1">
            <a:off x="5964719" y="388883"/>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3" name="Freeform 523"/>
          <p:cNvSpPr/>
          <p:nvPr/>
        </p:nvSpPr>
        <p:spPr>
          <a:xfrm flipV="1">
            <a:off x="6948405" y="223687"/>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24" name="Picture 52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245277" y="1"/>
            <a:ext cx="140294" cy="15495"/>
          </a:xfrm>
          <a:prstGeom prst="rect">
            <a:avLst/>
          </a:prstGeom>
          <a:noFill/>
        </p:spPr>
      </p:pic>
      <p:sp>
        <p:nvSpPr>
          <p:cNvPr id="525" name="Freeform 525"/>
          <p:cNvSpPr/>
          <p:nvPr/>
        </p:nvSpPr>
        <p:spPr>
          <a:xfrm flipV="1">
            <a:off x="6084363" y="94534"/>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6" name="Freeform 526"/>
          <p:cNvSpPr/>
          <p:nvPr/>
        </p:nvSpPr>
        <p:spPr>
          <a:xfrm flipV="1">
            <a:off x="7504783" y="442530"/>
            <a:ext cx="97361" cy="92610"/>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7" name="Freeform 527"/>
          <p:cNvSpPr/>
          <p:nvPr/>
        </p:nvSpPr>
        <p:spPr>
          <a:xfrm flipV="1">
            <a:off x="9237902" y="2787692"/>
            <a:ext cx="139830" cy="207694"/>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8" name="Freeform 528"/>
          <p:cNvSpPr/>
          <p:nvPr/>
        </p:nvSpPr>
        <p:spPr>
          <a:xfrm flipV="1">
            <a:off x="9460696" y="1647058"/>
            <a:ext cx="156592" cy="176185"/>
          </a:xfrm>
          <a:custGeom>
            <a:avLst/>
            <a:gdLst/>
            <a:ahLst/>
            <a:cxnLst/>
            <a:rect l="0" t="0" r="0" b="0"/>
            <a:pathLst>
              <a:path w="59032" h="66418">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971" y="44644"/>
                  <a:pt x="1733" y="46473"/>
                  <a:pt x="2656" y="48234"/>
                </a:cubicBezTo>
                <a:cubicBezTo>
                  <a:pt x="3579" y="49996"/>
                  <a:pt x="4649" y="51663"/>
                  <a:pt x="5866" y="53236"/>
                </a:cubicBezTo>
                <a:cubicBezTo>
                  <a:pt x="7082" y="54808"/>
                  <a:pt x="8427" y="56263"/>
                  <a:pt x="9900" y="57598"/>
                </a:cubicBezTo>
                <a:cubicBezTo>
                  <a:pt x="11374" y="58934"/>
                  <a:pt x="12952" y="60131"/>
                  <a:pt x="14636" y="61188"/>
                </a:cubicBezTo>
                <a:cubicBezTo>
                  <a:pt x="16320" y="62246"/>
                  <a:pt x="18084" y="63148"/>
                  <a:pt x="19927" y="63895"/>
                </a:cubicBezTo>
                <a:cubicBezTo>
                  <a:pt x="21770" y="64641"/>
                  <a:pt x="23664" y="65221"/>
                  <a:pt x="25609" y="65634"/>
                </a:cubicBezTo>
                <a:cubicBezTo>
                  <a:pt x="27554" y="66046"/>
                  <a:pt x="29521" y="66286"/>
                  <a:pt x="31508" y="66352"/>
                </a:cubicBezTo>
                <a:cubicBezTo>
                  <a:pt x="33496" y="66418"/>
                  <a:pt x="35474" y="66310"/>
                  <a:pt x="37442" y="66028"/>
                </a:cubicBezTo>
                <a:cubicBezTo>
                  <a:pt x="51869" y="63488"/>
                  <a:pt x="59032" y="47244"/>
                  <a:pt x="54917" y="26556"/>
                </a:cubicBezTo>
                <a:close/>
                <a:moveTo>
                  <a:pt x="265712" y="86004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29" name="Freeform 529"/>
          <p:cNvSpPr/>
          <p:nvPr/>
        </p:nvSpPr>
        <p:spPr>
          <a:xfrm flipV="1">
            <a:off x="9047337" y="1736458"/>
            <a:ext cx="156757" cy="176838"/>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30" name="Picture 5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08591" y="685298"/>
            <a:ext cx="45008" cy="187299"/>
          </a:xfrm>
          <a:prstGeom prst="rect">
            <a:avLst/>
          </a:prstGeom>
          <a:noFill/>
        </p:spPr>
      </p:pic>
      <p:pic>
        <p:nvPicPr>
          <p:cNvPr id="531" name="Picture 53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731050" y="2031557"/>
            <a:ext cx="22549" cy="189529"/>
          </a:xfrm>
          <a:prstGeom prst="rect">
            <a:avLst/>
          </a:prstGeom>
          <a:noFill/>
        </p:spPr>
      </p:pic>
      <p:sp>
        <p:nvSpPr>
          <p:cNvPr id="532" name="Freeform 532"/>
          <p:cNvSpPr/>
          <p:nvPr/>
        </p:nvSpPr>
        <p:spPr>
          <a:xfrm flipV="1">
            <a:off x="8775846" y="1249023"/>
            <a:ext cx="136246" cy="151231"/>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3" name="Freeform 533"/>
          <p:cNvSpPr/>
          <p:nvPr/>
        </p:nvSpPr>
        <p:spPr>
          <a:xfrm flipV="1">
            <a:off x="9261481" y="831843"/>
            <a:ext cx="132090" cy="151014"/>
          </a:xfrm>
          <a:custGeom>
            <a:avLst/>
            <a:gdLst/>
            <a:ahLst/>
            <a:cxnLst/>
            <a:rect l="0" t="0" r="0" b="0"/>
            <a:pathLst>
              <a:path w="49795" h="56929">
                <a:moveTo>
                  <a:pt x="26753" y="53932"/>
                </a:moveTo>
                <a:cubicBezTo>
                  <a:pt x="28575" y="53417"/>
                  <a:pt x="30337" y="52744"/>
                  <a:pt x="32039" y="51912"/>
                </a:cubicBezTo>
                <a:cubicBezTo>
                  <a:pt x="33740" y="51080"/>
                  <a:pt x="35354" y="50103"/>
                  <a:pt x="36880" y="48981"/>
                </a:cubicBezTo>
                <a:cubicBezTo>
                  <a:pt x="38405" y="47859"/>
                  <a:pt x="39819" y="46610"/>
                  <a:pt x="41119" y="45233"/>
                </a:cubicBezTo>
                <a:cubicBezTo>
                  <a:pt x="42420" y="43856"/>
                  <a:pt x="43588" y="42375"/>
                  <a:pt x="44622" y="40788"/>
                </a:cubicBezTo>
                <a:cubicBezTo>
                  <a:pt x="45656" y="39202"/>
                  <a:pt x="46541" y="37535"/>
                  <a:pt x="47275" y="35790"/>
                </a:cubicBezTo>
                <a:cubicBezTo>
                  <a:pt x="48009" y="34044"/>
                  <a:pt x="48582" y="32247"/>
                  <a:pt x="48993" y="30398"/>
                </a:cubicBezTo>
                <a:cubicBezTo>
                  <a:pt x="49404" y="28549"/>
                  <a:pt x="49646" y="26678"/>
                  <a:pt x="49721" y="24786"/>
                </a:cubicBezTo>
                <a:cubicBezTo>
                  <a:pt x="49795" y="22893"/>
                  <a:pt x="49700" y="21009"/>
                  <a:pt x="49435" y="19134"/>
                </a:cubicBezTo>
                <a:cubicBezTo>
                  <a:pt x="49069" y="17596"/>
                  <a:pt x="48561" y="16106"/>
                  <a:pt x="47911" y="14664"/>
                </a:cubicBezTo>
                <a:cubicBezTo>
                  <a:pt x="47261" y="13223"/>
                  <a:pt x="46481" y="11856"/>
                  <a:pt x="45571" y="10563"/>
                </a:cubicBezTo>
                <a:cubicBezTo>
                  <a:pt x="44660" y="9270"/>
                  <a:pt x="43636" y="8075"/>
                  <a:pt x="42498" y="6978"/>
                </a:cubicBezTo>
                <a:cubicBezTo>
                  <a:pt x="41359" y="5880"/>
                  <a:pt x="40128" y="4900"/>
                  <a:pt x="38802" y="4038"/>
                </a:cubicBezTo>
                <a:cubicBezTo>
                  <a:pt x="37477" y="3175"/>
                  <a:pt x="36083" y="2446"/>
                  <a:pt x="34618" y="1849"/>
                </a:cubicBezTo>
                <a:cubicBezTo>
                  <a:pt x="33154" y="1252"/>
                  <a:pt x="31647" y="799"/>
                  <a:pt x="30096" y="490"/>
                </a:cubicBezTo>
                <a:cubicBezTo>
                  <a:pt x="28545" y="181"/>
                  <a:pt x="26979" y="21"/>
                  <a:pt x="25398" y="10"/>
                </a:cubicBezTo>
                <a:cubicBezTo>
                  <a:pt x="23817" y="0"/>
                  <a:pt x="22249" y="138"/>
                  <a:pt x="20695" y="427"/>
                </a:cubicBezTo>
                <a:cubicBezTo>
                  <a:pt x="17294" y="1563"/>
                  <a:pt x="14196" y="3253"/>
                  <a:pt x="11401" y="5499"/>
                </a:cubicBezTo>
                <a:cubicBezTo>
                  <a:pt x="8606" y="7744"/>
                  <a:pt x="6287" y="10405"/>
                  <a:pt x="4444" y="13480"/>
                </a:cubicBezTo>
                <a:cubicBezTo>
                  <a:pt x="2602" y="16556"/>
                  <a:pt x="1350" y="19856"/>
                  <a:pt x="690" y="23380"/>
                </a:cubicBezTo>
                <a:cubicBezTo>
                  <a:pt x="29" y="26904"/>
                  <a:pt x="0" y="30433"/>
                  <a:pt x="603" y="33968"/>
                </a:cubicBezTo>
                <a:cubicBezTo>
                  <a:pt x="3448" y="49855"/>
                  <a:pt x="12706" y="56929"/>
                  <a:pt x="26753" y="53932"/>
                </a:cubicBezTo>
                <a:close/>
                <a:moveTo>
                  <a:pt x="-3372" y="5432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4" name="Freeform 534"/>
          <p:cNvSpPr/>
          <p:nvPr/>
        </p:nvSpPr>
        <p:spPr>
          <a:xfrm flipV="1">
            <a:off x="8448401" y="1567813"/>
            <a:ext cx="125142" cy="1520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5" name="Freeform 535"/>
          <p:cNvSpPr/>
          <p:nvPr/>
        </p:nvSpPr>
        <p:spPr>
          <a:xfrm flipV="1">
            <a:off x="9418127" y="1305691"/>
            <a:ext cx="134679" cy="139851"/>
          </a:xfrm>
          <a:custGeom>
            <a:avLst/>
            <a:gdLst/>
            <a:ahLst/>
            <a:cxnLst/>
            <a:rect l="0" t="0" r="0" b="0"/>
            <a:pathLst>
              <a:path w="50771" h="52721">
                <a:moveTo>
                  <a:pt x="50771" y="20315"/>
                </a:moveTo>
                <a:cubicBezTo>
                  <a:pt x="50591" y="18856"/>
                  <a:pt x="50275" y="17427"/>
                  <a:pt x="49822" y="16029"/>
                </a:cubicBezTo>
                <a:cubicBezTo>
                  <a:pt x="49369" y="14630"/>
                  <a:pt x="48788" y="13287"/>
                  <a:pt x="48078" y="12000"/>
                </a:cubicBezTo>
                <a:cubicBezTo>
                  <a:pt x="47369" y="10712"/>
                  <a:pt x="46544" y="9503"/>
                  <a:pt x="45604" y="8373"/>
                </a:cubicBezTo>
                <a:cubicBezTo>
                  <a:pt x="44664" y="7243"/>
                  <a:pt x="43626" y="6212"/>
                  <a:pt x="42489" y="5280"/>
                </a:cubicBezTo>
                <a:cubicBezTo>
                  <a:pt x="41352" y="4348"/>
                  <a:pt x="40137" y="3532"/>
                  <a:pt x="38844" y="2832"/>
                </a:cubicBezTo>
                <a:cubicBezTo>
                  <a:pt x="37552" y="2132"/>
                  <a:pt x="36204" y="1561"/>
                  <a:pt x="34803" y="1118"/>
                </a:cubicBezTo>
                <a:cubicBezTo>
                  <a:pt x="33401" y="675"/>
                  <a:pt x="31970" y="369"/>
                  <a:pt x="30510" y="199"/>
                </a:cubicBezTo>
                <a:cubicBezTo>
                  <a:pt x="29049" y="30"/>
                  <a:pt x="27586" y="0"/>
                  <a:pt x="26121" y="109"/>
                </a:cubicBezTo>
                <a:cubicBezTo>
                  <a:pt x="24144" y="432"/>
                  <a:pt x="22218" y="941"/>
                  <a:pt x="20340" y="1637"/>
                </a:cubicBezTo>
                <a:cubicBezTo>
                  <a:pt x="18462" y="2332"/>
                  <a:pt x="16669" y="3201"/>
                  <a:pt x="14959" y="4243"/>
                </a:cubicBezTo>
                <a:cubicBezTo>
                  <a:pt x="13249" y="5285"/>
                  <a:pt x="11655" y="6482"/>
                  <a:pt x="10177" y="7832"/>
                </a:cubicBezTo>
                <a:cubicBezTo>
                  <a:pt x="8699" y="9183"/>
                  <a:pt x="7363" y="10662"/>
                  <a:pt x="6171" y="12271"/>
                </a:cubicBezTo>
                <a:cubicBezTo>
                  <a:pt x="4979" y="13879"/>
                  <a:pt x="3952" y="15587"/>
                  <a:pt x="3090" y="17394"/>
                </a:cubicBezTo>
                <a:cubicBezTo>
                  <a:pt x="2228" y="19202"/>
                  <a:pt x="1547" y="21075"/>
                  <a:pt x="1047" y="23014"/>
                </a:cubicBezTo>
                <a:cubicBezTo>
                  <a:pt x="547" y="24952"/>
                  <a:pt x="238" y="26921"/>
                  <a:pt x="119" y="28920"/>
                </a:cubicBezTo>
                <a:cubicBezTo>
                  <a:pt x="0" y="30919"/>
                  <a:pt x="73" y="32910"/>
                  <a:pt x="340" y="34895"/>
                </a:cubicBezTo>
                <a:cubicBezTo>
                  <a:pt x="970" y="37560"/>
                  <a:pt x="2043" y="40034"/>
                  <a:pt x="3559" y="42315"/>
                </a:cubicBezTo>
                <a:cubicBezTo>
                  <a:pt x="5074" y="44597"/>
                  <a:pt x="6938" y="46545"/>
                  <a:pt x="9150" y="48160"/>
                </a:cubicBezTo>
                <a:cubicBezTo>
                  <a:pt x="11363" y="49775"/>
                  <a:pt x="13786" y="50956"/>
                  <a:pt x="16421" y="51705"/>
                </a:cubicBezTo>
                <a:cubicBezTo>
                  <a:pt x="19056" y="52453"/>
                  <a:pt x="21739" y="52721"/>
                  <a:pt x="24470" y="52510"/>
                </a:cubicBezTo>
                <a:cubicBezTo>
                  <a:pt x="28174" y="51740"/>
                  <a:pt x="31644" y="50374"/>
                  <a:pt x="34879" y="48411"/>
                </a:cubicBezTo>
                <a:cubicBezTo>
                  <a:pt x="38114" y="46448"/>
                  <a:pt x="40929" y="44002"/>
                  <a:pt x="43323" y="41071"/>
                </a:cubicBezTo>
                <a:cubicBezTo>
                  <a:pt x="45717" y="38141"/>
                  <a:pt x="47553" y="34895"/>
                  <a:pt x="48831" y="31333"/>
                </a:cubicBezTo>
                <a:cubicBezTo>
                  <a:pt x="50109" y="27772"/>
                  <a:pt x="50756" y="24099"/>
                  <a:pt x="50771" y="20315"/>
                </a:cubicBezTo>
                <a:close/>
                <a:moveTo>
                  <a:pt x="145615" y="7176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6" name="Freeform 536"/>
          <p:cNvSpPr/>
          <p:nvPr/>
        </p:nvSpPr>
        <p:spPr>
          <a:xfrm flipV="1">
            <a:off x="9158342" y="2134219"/>
            <a:ext cx="134082" cy="151908"/>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7" name="Freeform 537"/>
          <p:cNvSpPr/>
          <p:nvPr/>
        </p:nvSpPr>
        <p:spPr>
          <a:xfrm flipV="1">
            <a:off x="8398705" y="725893"/>
            <a:ext cx="134334" cy="143196"/>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8" name="Freeform 538"/>
          <p:cNvSpPr/>
          <p:nvPr/>
        </p:nvSpPr>
        <p:spPr>
          <a:xfrm flipV="1">
            <a:off x="8271883" y="1287722"/>
            <a:ext cx="122492" cy="145735"/>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39" name="Freeform 539"/>
          <p:cNvSpPr/>
          <p:nvPr/>
        </p:nvSpPr>
        <p:spPr>
          <a:xfrm flipV="1">
            <a:off x="9240178" y="1189248"/>
            <a:ext cx="124039" cy="136878"/>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0" name="Freeform 540"/>
          <p:cNvSpPr/>
          <p:nvPr/>
        </p:nvSpPr>
        <p:spPr>
          <a:xfrm flipV="1">
            <a:off x="9289797" y="2516260"/>
            <a:ext cx="122956" cy="146056"/>
          </a:xfrm>
          <a:custGeom>
            <a:avLst/>
            <a:gdLst/>
            <a:ahLst/>
            <a:cxnLst/>
            <a:rect l="0" t="0" r="0" b="0"/>
            <a:pathLst>
              <a:path w="4635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6242" y="51184"/>
                  <a:pt x="28054" y="50213"/>
                  <a:pt x="29784" y="49089"/>
                </a:cubicBezTo>
                <a:cubicBezTo>
                  <a:pt x="31514" y="47965"/>
                  <a:pt x="33136" y="46702"/>
                  <a:pt x="34651" y="45301"/>
                </a:cubicBezTo>
                <a:cubicBezTo>
                  <a:pt x="36166" y="43900"/>
                  <a:pt x="37551" y="42381"/>
                  <a:pt x="38807" y="40744"/>
                </a:cubicBezTo>
                <a:cubicBezTo>
                  <a:pt x="40063" y="39107"/>
                  <a:pt x="41172" y="37376"/>
                  <a:pt x="42132" y="35550"/>
                </a:cubicBezTo>
                <a:cubicBezTo>
                  <a:pt x="43093" y="33724"/>
                  <a:pt x="43893" y="31830"/>
                  <a:pt x="44531" y="29867"/>
                </a:cubicBezTo>
                <a:cubicBezTo>
                  <a:pt x="45169" y="27905"/>
                  <a:pt x="45637" y="25903"/>
                  <a:pt x="45933" y="23862"/>
                </a:cubicBezTo>
                <a:cubicBezTo>
                  <a:pt x="46230" y="21820"/>
                  <a:pt x="46352" y="19767"/>
                  <a:pt x="46300" y="17705"/>
                </a:cubicBezTo>
                <a:cubicBezTo>
                  <a:pt x="46247" y="15642"/>
                  <a:pt x="46020" y="13599"/>
                  <a:pt x="45619" y="11575"/>
                </a:cubicBezTo>
                <a:close/>
                <a:moveTo>
                  <a:pt x="661429" y="117635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1" name="Freeform 541"/>
          <p:cNvSpPr/>
          <p:nvPr/>
        </p:nvSpPr>
        <p:spPr>
          <a:xfrm flipV="1">
            <a:off x="8638017" y="229856"/>
            <a:ext cx="124646" cy="136562"/>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42" name="Picture 54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19988" y="1178567"/>
            <a:ext cx="33611" cy="159558"/>
          </a:xfrm>
          <a:prstGeom prst="rect">
            <a:avLst/>
          </a:prstGeom>
          <a:noFill/>
        </p:spPr>
      </p:pic>
      <p:sp>
        <p:nvSpPr>
          <p:cNvPr id="543" name="Freeform 543"/>
          <p:cNvSpPr/>
          <p:nvPr/>
        </p:nvSpPr>
        <p:spPr>
          <a:xfrm flipV="1">
            <a:off x="9297435" y="227188"/>
            <a:ext cx="125532" cy="130848"/>
          </a:xfrm>
          <a:custGeom>
            <a:avLst/>
            <a:gdLst/>
            <a:ahLst/>
            <a:cxnLst/>
            <a:rect l="0" t="0" r="0" b="0"/>
            <a:pathLst>
              <a:path w="47323" h="49327">
                <a:moveTo>
                  <a:pt x="45736" y="16090"/>
                </a:moveTo>
                <a:cubicBezTo>
                  <a:pt x="45252" y="13612"/>
                  <a:pt x="44326" y="11312"/>
                  <a:pt x="42958" y="9190"/>
                </a:cubicBezTo>
                <a:cubicBezTo>
                  <a:pt x="41590" y="7068"/>
                  <a:pt x="39877" y="5275"/>
                  <a:pt x="37820" y="3811"/>
                </a:cubicBezTo>
                <a:cubicBezTo>
                  <a:pt x="35763" y="2347"/>
                  <a:pt x="33508" y="1316"/>
                  <a:pt x="31055" y="719"/>
                </a:cubicBezTo>
                <a:cubicBezTo>
                  <a:pt x="28602" y="122"/>
                  <a:pt x="26125" y="0"/>
                  <a:pt x="23625" y="354"/>
                </a:cubicBezTo>
                <a:cubicBezTo>
                  <a:pt x="20149" y="1222"/>
                  <a:pt x="16921" y="2650"/>
                  <a:pt x="13940" y="4637"/>
                </a:cubicBezTo>
                <a:cubicBezTo>
                  <a:pt x="10959" y="6624"/>
                  <a:pt x="8399" y="9055"/>
                  <a:pt x="6261" y="11929"/>
                </a:cubicBezTo>
                <a:cubicBezTo>
                  <a:pt x="4123" y="14804"/>
                  <a:pt x="2531" y="17954"/>
                  <a:pt x="1485" y="21381"/>
                </a:cubicBezTo>
                <a:cubicBezTo>
                  <a:pt x="439" y="24807"/>
                  <a:pt x="0" y="28310"/>
                  <a:pt x="168" y="31889"/>
                </a:cubicBezTo>
                <a:cubicBezTo>
                  <a:pt x="538" y="33310"/>
                  <a:pt x="1038" y="34684"/>
                  <a:pt x="1668" y="36011"/>
                </a:cubicBezTo>
                <a:cubicBezTo>
                  <a:pt x="2298" y="37338"/>
                  <a:pt x="3047" y="38594"/>
                  <a:pt x="3914" y="39779"/>
                </a:cubicBezTo>
                <a:cubicBezTo>
                  <a:pt x="4781" y="40965"/>
                  <a:pt x="5752" y="42058"/>
                  <a:pt x="6826" y="43060"/>
                </a:cubicBezTo>
                <a:cubicBezTo>
                  <a:pt x="7900" y="44062"/>
                  <a:pt x="9059" y="44954"/>
                  <a:pt x="10302" y="45737"/>
                </a:cubicBezTo>
                <a:cubicBezTo>
                  <a:pt x="11544" y="46520"/>
                  <a:pt x="12850" y="47179"/>
                  <a:pt x="14217" y="47715"/>
                </a:cubicBezTo>
                <a:cubicBezTo>
                  <a:pt x="15585" y="48251"/>
                  <a:pt x="16990" y="48654"/>
                  <a:pt x="18434" y="48924"/>
                </a:cubicBezTo>
                <a:cubicBezTo>
                  <a:pt x="19878" y="49195"/>
                  <a:pt x="21334" y="49327"/>
                  <a:pt x="22803" y="49322"/>
                </a:cubicBezTo>
                <a:cubicBezTo>
                  <a:pt x="24271" y="49317"/>
                  <a:pt x="25727" y="49174"/>
                  <a:pt x="27169" y="48894"/>
                </a:cubicBezTo>
                <a:cubicBezTo>
                  <a:pt x="36541" y="47129"/>
                  <a:pt x="47323" y="28040"/>
                  <a:pt x="45736" y="16090"/>
                </a:cubicBezTo>
                <a:close/>
                <a:moveTo>
                  <a:pt x="-214627" y="307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4" name="Freeform 544"/>
          <p:cNvSpPr/>
          <p:nvPr/>
        </p:nvSpPr>
        <p:spPr>
          <a:xfrm flipV="1">
            <a:off x="8676339" y="669444"/>
            <a:ext cx="120723" cy="130819"/>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5" name="Freeform 545"/>
          <p:cNvSpPr/>
          <p:nvPr/>
        </p:nvSpPr>
        <p:spPr>
          <a:xfrm flipV="1">
            <a:off x="8901352" y="2055155"/>
            <a:ext cx="117044" cy="139947"/>
          </a:xfrm>
          <a:custGeom>
            <a:avLst/>
            <a:gdLst/>
            <a:ahLst/>
            <a:cxnLst/>
            <a:rect l="0" t="0" r="0" b="0"/>
            <a:pathLst>
              <a:path w="44123" h="52757">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638" y="34733"/>
                  <a:pt x="1007" y="36169"/>
                  <a:pt x="1515" y="37569"/>
                </a:cubicBezTo>
                <a:cubicBezTo>
                  <a:pt x="2022" y="38970"/>
                  <a:pt x="2661" y="40308"/>
                  <a:pt x="3429" y="41584"/>
                </a:cubicBezTo>
                <a:cubicBezTo>
                  <a:pt x="4197" y="42860"/>
                  <a:pt x="5081" y="44050"/>
                  <a:pt x="6081" y="45154"/>
                </a:cubicBezTo>
                <a:cubicBezTo>
                  <a:pt x="7080" y="46258"/>
                  <a:pt x="8177" y="47256"/>
                  <a:pt x="9371" y="48147"/>
                </a:cubicBezTo>
                <a:cubicBezTo>
                  <a:pt x="10564" y="49038"/>
                  <a:pt x="11833" y="49805"/>
                  <a:pt x="13176" y="50449"/>
                </a:cubicBezTo>
                <a:cubicBezTo>
                  <a:pt x="14519" y="51094"/>
                  <a:pt x="15911" y="51602"/>
                  <a:pt x="17353" y="51976"/>
                </a:cubicBezTo>
                <a:cubicBezTo>
                  <a:pt x="18795" y="52349"/>
                  <a:pt x="20259" y="52580"/>
                  <a:pt x="21746" y="52669"/>
                </a:cubicBezTo>
                <a:cubicBezTo>
                  <a:pt x="23233" y="52757"/>
                  <a:pt x="24715" y="52701"/>
                  <a:pt x="26191" y="52502"/>
                </a:cubicBezTo>
                <a:cubicBezTo>
                  <a:pt x="36414" y="50774"/>
                  <a:pt x="44123" y="35471"/>
                  <a:pt x="41862" y="21361"/>
                </a:cubicBezTo>
                <a:close/>
                <a:moveTo>
                  <a:pt x="621948" y="100022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46" name="Picture 54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3656" y="1109251"/>
            <a:ext cx="29943" cy="157801"/>
          </a:xfrm>
          <a:prstGeom prst="rect">
            <a:avLst/>
          </a:prstGeom>
          <a:noFill/>
        </p:spPr>
      </p:pic>
      <p:pic>
        <p:nvPicPr>
          <p:cNvPr id="547" name="Picture 54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470534" y="1"/>
            <a:ext cx="137981" cy="118363"/>
          </a:xfrm>
          <a:prstGeom prst="rect">
            <a:avLst/>
          </a:prstGeom>
          <a:noFill/>
        </p:spPr>
      </p:pic>
      <p:sp>
        <p:nvSpPr>
          <p:cNvPr id="548" name="Freeform 548"/>
          <p:cNvSpPr/>
          <p:nvPr/>
        </p:nvSpPr>
        <p:spPr>
          <a:xfrm flipV="1">
            <a:off x="8971637" y="335168"/>
            <a:ext cx="118739" cy="131936"/>
          </a:xfrm>
          <a:custGeom>
            <a:avLst/>
            <a:gdLst/>
            <a:ahLst/>
            <a:cxnLst/>
            <a:rect l="0" t="0" r="0" b="0"/>
            <a:pathLst>
              <a:path w="44762" h="49737">
                <a:moveTo>
                  <a:pt x="24016" y="49624"/>
                </a:moveTo>
                <a:cubicBezTo>
                  <a:pt x="27221" y="48541"/>
                  <a:pt x="30162" y="46965"/>
                  <a:pt x="32838" y="44895"/>
                </a:cubicBezTo>
                <a:cubicBezTo>
                  <a:pt x="35514" y="42826"/>
                  <a:pt x="37780" y="40376"/>
                  <a:pt x="39634" y="37547"/>
                </a:cubicBezTo>
                <a:cubicBezTo>
                  <a:pt x="41489" y="34718"/>
                  <a:pt x="42831" y="31663"/>
                  <a:pt x="43660" y="28383"/>
                </a:cubicBezTo>
                <a:cubicBezTo>
                  <a:pt x="44490" y="25104"/>
                  <a:pt x="44762" y="21778"/>
                  <a:pt x="44476" y="18407"/>
                </a:cubicBezTo>
                <a:cubicBezTo>
                  <a:pt x="44276" y="15878"/>
                  <a:pt x="43617" y="13474"/>
                  <a:pt x="42499" y="11196"/>
                </a:cubicBezTo>
                <a:cubicBezTo>
                  <a:pt x="41381" y="8918"/>
                  <a:pt x="39883" y="6926"/>
                  <a:pt x="38005" y="5220"/>
                </a:cubicBezTo>
                <a:cubicBezTo>
                  <a:pt x="36127" y="3514"/>
                  <a:pt x="34000" y="2213"/>
                  <a:pt x="31625" y="1319"/>
                </a:cubicBezTo>
                <a:cubicBezTo>
                  <a:pt x="29250" y="425"/>
                  <a:pt x="26795" y="0"/>
                  <a:pt x="24257" y="43"/>
                </a:cubicBezTo>
                <a:cubicBezTo>
                  <a:pt x="21024" y="945"/>
                  <a:pt x="17995" y="2303"/>
                  <a:pt x="15171" y="4118"/>
                </a:cubicBezTo>
                <a:cubicBezTo>
                  <a:pt x="12347" y="5933"/>
                  <a:pt x="9853" y="8123"/>
                  <a:pt x="7690" y="10690"/>
                </a:cubicBezTo>
                <a:cubicBezTo>
                  <a:pt x="5526" y="13257"/>
                  <a:pt x="3789" y="16086"/>
                  <a:pt x="2478" y="19176"/>
                </a:cubicBezTo>
                <a:cubicBezTo>
                  <a:pt x="1168" y="22267"/>
                  <a:pt x="342" y="25482"/>
                  <a:pt x="0" y="28821"/>
                </a:cubicBezTo>
                <a:cubicBezTo>
                  <a:pt x="99" y="30295"/>
                  <a:pt x="340" y="31746"/>
                  <a:pt x="726" y="33172"/>
                </a:cubicBezTo>
                <a:cubicBezTo>
                  <a:pt x="1112" y="34598"/>
                  <a:pt x="1633" y="35972"/>
                  <a:pt x="2291" y="37295"/>
                </a:cubicBezTo>
                <a:cubicBezTo>
                  <a:pt x="2950" y="38617"/>
                  <a:pt x="3731" y="39863"/>
                  <a:pt x="4636" y="41030"/>
                </a:cubicBezTo>
                <a:cubicBezTo>
                  <a:pt x="5541" y="42198"/>
                  <a:pt x="6552" y="43265"/>
                  <a:pt x="7669" y="44233"/>
                </a:cubicBezTo>
                <a:cubicBezTo>
                  <a:pt x="8785" y="45200"/>
                  <a:pt x="9986" y="46048"/>
                  <a:pt x="11271" y="46777"/>
                </a:cubicBezTo>
                <a:cubicBezTo>
                  <a:pt x="12556" y="47506"/>
                  <a:pt x="13900" y="48102"/>
                  <a:pt x="15303" y="48565"/>
                </a:cubicBezTo>
                <a:cubicBezTo>
                  <a:pt x="16706" y="49028"/>
                  <a:pt x="18140" y="49348"/>
                  <a:pt x="19607" y="49526"/>
                </a:cubicBezTo>
                <a:cubicBezTo>
                  <a:pt x="21073" y="49705"/>
                  <a:pt x="22543" y="49737"/>
                  <a:pt x="24016" y="49624"/>
                </a:cubicBezTo>
                <a:close/>
                <a:moveTo>
                  <a:pt x="-84226" y="34881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49" name="Freeform 549"/>
          <p:cNvSpPr/>
          <p:nvPr/>
        </p:nvSpPr>
        <p:spPr>
          <a:xfrm flipV="1">
            <a:off x="9567900" y="162610"/>
            <a:ext cx="136809" cy="131973"/>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0" name="Freeform 550"/>
          <p:cNvSpPr/>
          <p:nvPr/>
        </p:nvSpPr>
        <p:spPr>
          <a:xfrm flipV="1">
            <a:off x="9161408" y="1458324"/>
            <a:ext cx="113449" cy="142785"/>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1" name="Freeform 551"/>
          <p:cNvSpPr/>
          <p:nvPr/>
        </p:nvSpPr>
        <p:spPr>
          <a:xfrm flipV="1">
            <a:off x="8200925" y="193353"/>
            <a:ext cx="111744" cy="126686"/>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52" name="Picture 55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744288" y="407833"/>
            <a:ext cx="9311" cy="25400"/>
          </a:xfrm>
          <a:prstGeom prst="rect">
            <a:avLst/>
          </a:prstGeom>
          <a:noFill/>
        </p:spPr>
      </p:pic>
      <p:sp>
        <p:nvSpPr>
          <p:cNvPr id="553" name="Freeform 553"/>
          <p:cNvSpPr/>
          <p:nvPr/>
        </p:nvSpPr>
        <p:spPr>
          <a:xfrm flipV="1">
            <a:off x="9325532" y="521904"/>
            <a:ext cx="117516" cy="126132"/>
          </a:xfrm>
          <a:custGeom>
            <a:avLst/>
            <a:gdLst/>
            <a:ahLst/>
            <a:cxnLst/>
            <a:rect l="0" t="0" r="0" b="0"/>
            <a:pathLst>
              <a:path w="44301" h="47549">
                <a:moveTo>
                  <a:pt x="39843" y="8573"/>
                </a:moveTo>
                <a:cubicBezTo>
                  <a:pt x="35754" y="6528"/>
                  <a:pt x="28781" y="0"/>
                  <a:pt x="22203" y="381"/>
                </a:cubicBezTo>
                <a:cubicBezTo>
                  <a:pt x="20523" y="624"/>
                  <a:pt x="18882" y="1028"/>
                  <a:pt x="17282" y="1594"/>
                </a:cubicBezTo>
                <a:cubicBezTo>
                  <a:pt x="15682" y="2160"/>
                  <a:pt x="14152" y="2877"/>
                  <a:pt x="12693" y="3744"/>
                </a:cubicBezTo>
                <a:cubicBezTo>
                  <a:pt x="11233" y="4611"/>
                  <a:pt x="9873" y="5613"/>
                  <a:pt x="8611" y="6748"/>
                </a:cubicBezTo>
                <a:cubicBezTo>
                  <a:pt x="7349" y="7884"/>
                  <a:pt x="6210" y="9131"/>
                  <a:pt x="5194" y="10491"/>
                </a:cubicBezTo>
                <a:cubicBezTo>
                  <a:pt x="4178" y="11851"/>
                  <a:pt x="3305" y="13297"/>
                  <a:pt x="2573" y="14829"/>
                </a:cubicBezTo>
                <a:cubicBezTo>
                  <a:pt x="1842" y="16361"/>
                  <a:pt x="1268" y="17949"/>
                  <a:pt x="850" y="19594"/>
                </a:cubicBezTo>
                <a:cubicBezTo>
                  <a:pt x="431" y="21240"/>
                  <a:pt x="178" y="22910"/>
                  <a:pt x="89" y="24605"/>
                </a:cubicBezTo>
                <a:cubicBezTo>
                  <a:pt x="0" y="26300"/>
                  <a:pt x="77" y="27988"/>
                  <a:pt x="321" y="29667"/>
                </a:cubicBezTo>
                <a:cubicBezTo>
                  <a:pt x="845" y="32158"/>
                  <a:pt x="1765" y="34493"/>
                  <a:pt x="3081" y="36672"/>
                </a:cubicBezTo>
                <a:cubicBezTo>
                  <a:pt x="4397" y="38851"/>
                  <a:pt x="6035" y="40752"/>
                  <a:pt x="7996" y="42375"/>
                </a:cubicBezTo>
                <a:cubicBezTo>
                  <a:pt x="9956" y="43999"/>
                  <a:pt x="12129" y="45254"/>
                  <a:pt x="14515" y="46141"/>
                </a:cubicBezTo>
                <a:cubicBezTo>
                  <a:pt x="16900" y="47028"/>
                  <a:pt x="19366" y="47498"/>
                  <a:pt x="21911" y="47549"/>
                </a:cubicBezTo>
                <a:cubicBezTo>
                  <a:pt x="34496" y="45365"/>
                  <a:pt x="44301" y="27648"/>
                  <a:pt x="39843" y="8573"/>
                </a:cubicBezTo>
                <a:close/>
                <a:moveTo>
                  <a:pt x="-108379" y="41701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4" name="Freeform 554"/>
          <p:cNvSpPr/>
          <p:nvPr/>
        </p:nvSpPr>
        <p:spPr>
          <a:xfrm flipV="1">
            <a:off x="9010844" y="635170"/>
            <a:ext cx="111523" cy="118919"/>
          </a:xfrm>
          <a:custGeom>
            <a:avLst/>
            <a:gdLst/>
            <a:ahLst/>
            <a:cxnLst/>
            <a:rect l="0" t="0" r="0" b="0"/>
            <a:pathLst>
              <a:path w="42042" h="44830">
                <a:moveTo>
                  <a:pt x="510" y="31192"/>
                </a:moveTo>
                <a:cubicBezTo>
                  <a:pt x="823" y="32415"/>
                  <a:pt x="1259" y="33593"/>
                  <a:pt x="1819" y="34725"/>
                </a:cubicBezTo>
                <a:cubicBezTo>
                  <a:pt x="2379" y="35856"/>
                  <a:pt x="3050" y="36918"/>
                  <a:pt x="3832" y="37909"/>
                </a:cubicBezTo>
                <a:cubicBezTo>
                  <a:pt x="4614" y="38900"/>
                  <a:pt x="5490" y="39800"/>
                  <a:pt x="6461" y="40607"/>
                </a:cubicBezTo>
                <a:cubicBezTo>
                  <a:pt x="7432" y="41415"/>
                  <a:pt x="8476" y="42113"/>
                  <a:pt x="9593" y="42702"/>
                </a:cubicBezTo>
                <a:cubicBezTo>
                  <a:pt x="10710" y="43290"/>
                  <a:pt x="11876" y="43757"/>
                  <a:pt x="13090" y="44101"/>
                </a:cubicBezTo>
                <a:cubicBezTo>
                  <a:pt x="14305" y="44446"/>
                  <a:pt x="15543" y="44660"/>
                  <a:pt x="16802" y="44745"/>
                </a:cubicBezTo>
                <a:cubicBezTo>
                  <a:pt x="18062" y="44830"/>
                  <a:pt x="19317" y="44784"/>
                  <a:pt x="20567" y="44606"/>
                </a:cubicBezTo>
                <a:cubicBezTo>
                  <a:pt x="21817" y="44428"/>
                  <a:pt x="23035" y="44122"/>
                  <a:pt x="24221" y="43689"/>
                </a:cubicBezTo>
                <a:cubicBezTo>
                  <a:pt x="27027" y="42790"/>
                  <a:pt x="29599" y="41443"/>
                  <a:pt x="31936" y="39649"/>
                </a:cubicBezTo>
                <a:cubicBezTo>
                  <a:pt x="34273" y="37855"/>
                  <a:pt x="36239" y="35720"/>
                  <a:pt x="37833" y="33242"/>
                </a:cubicBezTo>
                <a:cubicBezTo>
                  <a:pt x="39427" y="30764"/>
                  <a:pt x="40556" y="28089"/>
                  <a:pt x="41219" y="25219"/>
                </a:cubicBezTo>
                <a:cubicBezTo>
                  <a:pt x="41883" y="22348"/>
                  <a:pt x="42042" y="19449"/>
                  <a:pt x="41696" y="16523"/>
                </a:cubicBezTo>
                <a:cubicBezTo>
                  <a:pt x="41519" y="15273"/>
                  <a:pt x="41221" y="14052"/>
                  <a:pt x="40803" y="12861"/>
                </a:cubicBezTo>
                <a:cubicBezTo>
                  <a:pt x="40384" y="11669"/>
                  <a:pt x="39853" y="10530"/>
                  <a:pt x="39209" y="9443"/>
                </a:cubicBezTo>
                <a:cubicBezTo>
                  <a:pt x="38566" y="8357"/>
                  <a:pt x="37822" y="7344"/>
                  <a:pt x="36978" y="6404"/>
                </a:cubicBezTo>
                <a:cubicBezTo>
                  <a:pt x="36134" y="5464"/>
                  <a:pt x="35207" y="4616"/>
                  <a:pt x="34195" y="3860"/>
                </a:cubicBezTo>
                <a:cubicBezTo>
                  <a:pt x="33184" y="3103"/>
                  <a:pt x="32109" y="2453"/>
                  <a:pt x="30969" y="1909"/>
                </a:cubicBezTo>
                <a:cubicBezTo>
                  <a:pt x="29829" y="1365"/>
                  <a:pt x="28647" y="938"/>
                  <a:pt x="27423" y="628"/>
                </a:cubicBezTo>
                <a:cubicBezTo>
                  <a:pt x="26199" y="317"/>
                  <a:pt x="24956" y="130"/>
                  <a:pt x="23695" y="65"/>
                </a:cubicBezTo>
                <a:cubicBezTo>
                  <a:pt x="22434" y="0"/>
                  <a:pt x="21178" y="59"/>
                  <a:pt x="19929" y="242"/>
                </a:cubicBezTo>
                <a:cubicBezTo>
                  <a:pt x="18301" y="668"/>
                  <a:pt x="16728" y="1242"/>
                  <a:pt x="15210" y="1966"/>
                </a:cubicBezTo>
                <a:cubicBezTo>
                  <a:pt x="13691" y="2689"/>
                  <a:pt x="12254" y="3548"/>
                  <a:pt x="10898" y="4543"/>
                </a:cubicBezTo>
                <a:cubicBezTo>
                  <a:pt x="9542" y="5539"/>
                  <a:pt x="8291" y="6652"/>
                  <a:pt x="7146" y="7884"/>
                </a:cubicBezTo>
                <a:cubicBezTo>
                  <a:pt x="6001" y="9116"/>
                  <a:pt x="4981" y="10445"/>
                  <a:pt x="4087" y="11869"/>
                </a:cubicBezTo>
                <a:cubicBezTo>
                  <a:pt x="3193" y="13294"/>
                  <a:pt x="2441" y="14790"/>
                  <a:pt x="1830" y="16358"/>
                </a:cubicBezTo>
                <a:cubicBezTo>
                  <a:pt x="1219" y="17925"/>
                  <a:pt x="760" y="19535"/>
                  <a:pt x="454" y="21189"/>
                </a:cubicBezTo>
                <a:cubicBezTo>
                  <a:pt x="148" y="22843"/>
                  <a:pt x="0" y="24511"/>
                  <a:pt x="9" y="26193"/>
                </a:cubicBezTo>
                <a:cubicBezTo>
                  <a:pt x="18" y="27875"/>
                  <a:pt x="186" y="29542"/>
                  <a:pt x="510" y="31192"/>
                </a:cubicBezTo>
                <a:close/>
                <a:moveTo>
                  <a:pt x="27612" y="45699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5" name="Freeform 555"/>
          <p:cNvSpPr/>
          <p:nvPr/>
        </p:nvSpPr>
        <p:spPr>
          <a:xfrm flipV="1">
            <a:off x="7954160" y="925957"/>
            <a:ext cx="113733" cy="127081"/>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6" name="Freeform 556"/>
          <p:cNvSpPr/>
          <p:nvPr/>
        </p:nvSpPr>
        <p:spPr>
          <a:xfrm flipV="1">
            <a:off x="8848302" y="927839"/>
            <a:ext cx="112229" cy="126225"/>
          </a:xfrm>
          <a:custGeom>
            <a:avLst/>
            <a:gdLst/>
            <a:ahLst/>
            <a:cxnLst/>
            <a:rect l="0" t="0" r="0" b="0"/>
            <a:pathLst>
              <a:path w="42308" h="47584">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179" y="30672"/>
                  <a:pt x="489" y="31998"/>
                  <a:pt x="928" y="33293"/>
                </a:cubicBezTo>
                <a:cubicBezTo>
                  <a:pt x="1367" y="34589"/>
                  <a:pt x="1927" y="35830"/>
                  <a:pt x="2609" y="37016"/>
                </a:cubicBezTo>
                <a:cubicBezTo>
                  <a:pt x="3291" y="38202"/>
                  <a:pt x="4081" y="39311"/>
                  <a:pt x="4980" y="40343"/>
                </a:cubicBezTo>
                <a:cubicBezTo>
                  <a:pt x="5879" y="41374"/>
                  <a:pt x="6869" y="42309"/>
                  <a:pt x="7950" y="43147"/>
                </a:cubicBezTo>
                <a:cubicBezTo>
                  <a:pt x="9032" y="43984"/>
                  <a:pt x="10184" y="44709"/>
                  <a:pt x="11408" y="45322"/>
                </a:cubicBezTo>
                <a:cubicBezTo>
                  <a:pt x="12631" y="45934"/>
                  <a:pt x="13902" y="46422"/>
                  <a:pt x="15221" y="46786"/>
                </a:cubicBezTo>
                <a:cubicBezTo>
                  <a:pt x="16540" y="47150"/>
                  <a:pt x="17882" y="47382"/>
                  <a:pt x="19246" y="47483"/>
                </a:cubicBezTo>
                <a:cubicBezTo>
                  <a:pt x="20610" y="47584"/>
                  <a:pt x="21972" y="47553"/>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7" name="Freeform 557"/>
          <p:cNvSpPr/>
          <p:nvPr/>
        </p:nvSpPr>
        <p:spPr>
          <a:xfrm flipV="1">
            <a:off x="8947140" y="2346467"/>
            <a:ext cx="111022" cy="14873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8" name="Freeform 558"/>
          <p:cNvSpPr/>
          <p:nvPr/>
        </p:nvSpPr>
        <p:spPr>
          <a:xfrm flipV="1">
            <a:off x="8502009" y="2158536"/>
            <a:ext cx="105438" cy="136557"/>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59" name="Freeform 559"/>
          <p:cNvSpPr/>
          <p:nvPr/>
        </p:nvSpPr>
        <p:spPr>
          <a:xfrm flipV="1">
            <a:off x="9485694" y="1993339"/>
            <a:ext cx="104006" cy="135801"/>
          </a:xfrm>
          <a:custGeom>
            <a:avLst/>
            <a:gdLst/>
            <a:ahLst/>
            <a:cxnLst/>
            <a:rect l="0" t="0" r="0" b="0"/>
            <a:pathLst>
              <a:path w="39208" h="51194">
                <a:moveTo>
                  <a:pt x="18430" y="1601"/>
                </a:moveTo>
                <a:cubicBezTo>
                  <a:pt x="16915" y="2041"/>
                  <a:pt x="15455" y="2617"/>
                  <a:pt x="14047" y="3328"/>
                </a:cubicBezTo>
                <a:cubicBezTo>
                  <a:pt x="12639" y="4039"/>
                  <a:pt x="11309" y="4873"/>
                  <a:pt x="10056" y="5829"/>
                </a:cubicBezTo>
                <a:cubicBezTo>
                  <a:pt x="8802" y="6786"/>
                  <a:pt x="7648" y="7850"/>
                  <a:pt x="6591" y="9021"/>
                </a:cubicBezTo>
                <a:cubicBezTo>
                  <a:pt x="5535" y="10192"/>
                  <a:pt x="4595" y="11449"/>
                  <a:pt x="3771" y="12794"/>
                </a:cubicBezTo>
                <a:cubicBezTo>
                  <a:pt x="2947" y="14139"/>
                  <a:pt x="2254" y="15547"/>
                  <a:pt x="1691" y="17020"/>
                </a:cubicBezTo>
                <a:cubicBezTo>
                  <a:pt x="1128" y="18493"/>
                  <a:pt x="705" y="20006"/>
                  <a:pt x="422" y="21557"/>
                </a:cubicBezTo>
                <a:cubicBezTo>
                  <a:pt x="139" y="23108"/>
                  <a:pt x="0" y="24672"/>
                  <a:pt x="7" y="26249"/>
                </a:cubicBezTo>
                <a:cubicBezTo>
                  <a:pt x="13" y="27826"/>
                  <a:pt x="164" y="29389"/>
                  <a:pt x="459" y="30938"/>
                </a:cubicBezTo>
                <a:cubicBezTo>
                  <a:pt x="2821" y="42152"/>
                  <a:pt x="12803" y="51194"/>
                  <a:pt x="21058" y="49594"/>
                </a:cubicBezTo>
                <a:cubicBezTo>
                  <a:pt x="23946" y="48351"/>
                  <a:pt x="26571" y="46692"/>
                  <a:pt x="28933" y="44617"/>
                </a:cubicBezTo>
                <a:cubicBezTo>
                  <a:pt x="31295" y="42542"/>
                  <a:pt x="33278" y="40153"/>
                  <a:pt x="34882" y="37449"/>
                </a:cubicBezTo>
                <a:cubicBezTo>
                  <a:pt x="36486" y="34745"/>
                  <a:pt x="37633" y="31859"/>
                  <a:pt x="38322" y="28791"/>
                </a:cubicBezTo>
                <a:cubicBezTo>
                  <a:pt x="39011" y="25724"/>
                  <a:pt x="39208" y="22625"/>
                  <a:pt x="38915" y="19495"/>
                </a:cubicBezTo>
                <a:cubicBezTo>
                  <a:pt x="36451" y="7049"/>
                  <a:pt x="28323" y="0"/>
                  <a:pt x="18430" y="1601"/>
                </a:cubicBezTo>
                <a:close/>
                <a:moveTo>
                  <a:pt x="396559" y="975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0" name="Freeform 560"/>
          <p:cNvSpPr/>
          <p:nvPr/>
        </p:nvSpPr>
        <p:spPr>
          <a:xfrm flipV="1">
            <a:off x="9430722" y="782151"/>
            <a:ext cx="109616" cy="122649"/>
          </a:xfrm>
          <a:custGeom>
            <a:avLst/>
            <a:gdLst/>
            <a:ahLst/>
            <a:cxnLst/>
            <a:rect l="0" t="0" r="0" b="0"/>
            <a:pathLst>
              <a:path w="41323" h="46236">
                <a:moveTo>
                  <a:pt x="40753" y="14028"/>
                </a:moveTo>
                <a:cubicBezTo>
                  <a:pt x="40231" y="11711"/>
                  <a:pt x="39284" y="9583"/>
                  <a:pt x="37909" y="7645"/>
                </a:cubicBezTo>
                <a:cubicBezTo>
                  <a:pt x="36535" y="5707"/>
                  <a:pt x="34840" y="4109"/>
                  <a:pt x="32825" y="2850"/>
                </a:cubicBezTo>
                <a:cubicBezTo>
                  <a:pt x="30810" y="1591"/>
                  <a:pt x="28631" y="770"/>
                  <a:pt x="26286" y="385"/>
                </a:cubicBezTo>
                <a:cubicBezTo>
                  <a:pt x="23942" y="0"/>
                  <a:pt x="21614" y="82"/>
                  <a:pt x="19302" y="630"/>
                </a:cubicBezTo>
                <a:cubicBezTo>
                  <a:pt x="17668" y="1119"/>
                  <a:pt x="16094" y="1757"/>
                  <a:pt x="14581" y="2544"/>
                </a:cubicBezTo>
                <a:cubicBezTo>
                  <a:pt x="13068" y="3331"/>
                  <a:pt x="11642" y="4253"/>
                  <a:pt x="10304" y="5311"/>
                </a:cubicBezTo>
                <a:cubicBezTo>
                  <a:pt x="8966" y="6369"/>
                  <a:pt x="7738" y="7542"/>
                  <a:pt x="6623" y="8833"/>
                </a:cubicBezTo>
                <a:cubicBezTo>
                  <a:pt x="5507" y="10123"/>
                  <a:pt x="4522" y="11507"/>
                  <a:pt x="3669" y="12984"/>
                </a:cubicBezTo>
                <a:cubicBezTo>
                  <a:pt x="2816" y="14461"/>
                  <a:pt x="2109" y="16004"/>
                  <a:pt x="1548" y="17615"/>
                </a:cubicBezTo>
                <a:cubicBezTo>
                  <a:pt x="987" y="19226"/>
                  <a:pt x="583" y="20876"/>
                  <a:pt x="335" y="22563"/>
                </a:cubicBezTo>
                <a:cubicBezTo>
                  <a:pt x="87" y="24251"/>
                  <a:pt x="0" y="25947"/>
                  <a:pt x="74" y="27651"/>
                </a:cubicBezTo>
                <a:cubicBezTo>
                  <a:pt x="147" y="29355"/>
                  <a:pt x="381" y="31037"/>
                  <a:pt x="773" y="32697"/>
                </a:cubicBezTo>
                <a:cubicBezTo>
                  <a:pt x="2818" y="41930"/>
                  <a:pt x="11530" y="46236"/>
                  <a:pt x="23163" y="43772"/>
                </a:cubicBezTo>
                <a:cubicBezTo>
                  <a:pt x="24679" y="43309"/>
                  <a:pt x="26139" y="42710"/>
                  <a:pt x="27543" y="41976"/>
                </a:cubicBezTo>
                <a:cubicBezTo>
                  <a:pt x="28948" y="41242"/>
                  <a:pt x="30273" y="40386"/>
                  <a:pt x="31518" y="39406"/>
                </a:cubicBezTo>
                <a:cubicBezTo>
                  <a:pt x="32764" y="38426"/>
                  <a:pt x="33909" y="37340"/>
                  <a:pt x="34953" y="36147"/>
                </a:cubicBezTo>
                <a:cubicBezTo>
                  <a:pt x="35997" y="34955"/>
                  <a:pt x="36922" y="33677"/>
                  <a:pt x="37728" y="32313"/>
                </a:cubicBezTo>
                <a:cubicBezTo>
                  <a:pt x="38535" y="30949"/>
                  <a:pt x="39209" y="29522"/>
                  <a:pt x="39751" y="28033"/>
                </a:cubicBezTo>
                <a:cubicBezTo>
                  <a:pt x="40293" y="26543"/>
                  <a:pt x="40693" y="25017"/>
                  <a:pt x="40952" y="23454"/>
                </a:cubicBezTo>
                <a:cubicBezTo>
                  <a:pt x="41211" y="21890"/>
                  <a:pt x="41323" y="20316"/>
                  <a:pt x="41290" y="18732"/>
                </a:cubicBezTo>
                <a:cubicBezTo>
                  <a:pt x="41256" y="17147"/>
                  <a:pt x="41077" y="15580"/>
                  <a:pt x="40753" y="14028"/>
                </a:cubicBezTo>
                <a:close/>
                <a:moveTo>
                  <a:pt x="-56694" y="51381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1" name="Freeform 561"/>
          <p:cNvSpPr/>
          <p:nvPr/>
        </p:nvSpPr>
        <p:spPr>
          <a:xfrm flipV="1">
            <a:off x="8621653" y="1864187"/>
            <a:ext cx="105483" cy="12265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2" name="Freeform 562"/>
          <p:cNvSpPr/>
          <p:nvPr/>
        </p:nvSpPr>
        <p:spPr>
          <a:xfrm flipV="1">
            <a:off x="9651680" y="796435"/>
            <a:ext cx="105680" cy="123466"/>
          </a:xfrm>
          <a:custGeom>
            <a:avLst/>
            <a:gdLst/>
            <a:ahLst/>
            <a:cxnLst/>
            <a:rect l="0" t="0" r="0" b="0"/>
            <a:pathLst>
              <a:path w="39839" h="46544">
                <a:moveTo>
                  <a:pt x="929" y="28484"/>
                </a:moveTo>
                <a:cubicBezTo>
                  <a:pt x="3863" y="36612"/>
                  <a:pt x="5806" y="46544"/>
                  <a:pt x="18709" y="44563"/>
                </a:cubicBezTo>
                <a:cubicBezTo>
                  <a:pt x="20340" y="44171"/>
                  <a:pt x="21921" y="43635"/>
                  <a:pt x="23454" y="42954"/>
                </a:cubicBezTo>
                <a:cubicBezTo>
                  <a:pt x="24986" y="42274"/>
                  <a:pt x="26444" y="41460"/>
                  <a:pt x="27828" y="40512"/>
                </a:cubicBezTo>
                <a:cubicBezTo>
                  <a:pt x="29212" y="39564"/>
                  <a:pt x="30498" y="38499"/>
                  <a:pt x="31687" y="37316"/>
                </a:cubicBezTo>
                <a:cubicBezTo>
                  <a:pt x="32875" y="36133"/>
                  <a:pt x="33947" y="34853"/>
                  <a:pt x="34901" y="33474"/>
                </a:cubicBezTo>
                <a:cubicBezTo>
                  <a:pt x="35855" y="32095"/>
                  <a:pt x="36677" y="30641"/>
                  <a:pt x="37365" y="29111"/>
                </a:cubicBezTo>
                <a:cubicBezTo>
                  <a:pt x="38053" y="27582"/>
                  <a:pt x="38597" y="26003"/>
                  <a:pt x="38997" y="24374"/>
                </a:cubicBezTo>
                <a:cubicBezTo>
                  <a:pt x="39396" y="22746"/>
                  <a:pt x="39644" y="21094"/>
                  <a:pt x="39741" y="19420"/>
                </a:cubicBezTo>
                <a:cubicBezTo>
                  <a:pt x="39839" y="17746"/>
                  <a:pt x="39783" y="16077"/>
                  <a:pt x="39575" y="14413"/>
                </a:cubicBezTo>
                <a:cubicBezTo>
                  <a:pt x="39427" y="13270"/>
                  <a:pt x="39163" y="12154"/>
                  <a:pt x="38781" y="11067"/>
                </a:cubicBezTo>
                <a:cubicBezTo>
                  <a:pt x="38400" y="9979"/>
                  <a:pt x="37910" y="8943"/>
                  <a:pt x="37312" y="7957"/>
                </a:cubicBezTo>
                <a:cubicBezTo>
                  <a:pt x="36713" y="6972"/>
                  <a:pt x="36019" y="6060"/>
                  <a:pt x="35230" y="5220"/>
                </a:cubicBezTo>
                <a:cubicBezTo>
                  <a:pt x="34441" y="4380"/>
                  <a:pt x="33573" y="3632"/>
                  <a:pt x="32626" y="2974"/>
                </a:cubicBezTo>
                <a:cubicBezTo>
                  <a:pt x="31680" y="2316"/>
                  <a:pt x="30676" y="1763"/>
                  <a:pt x="29614" y="1315"/>
                </a:cubicBezTo>
                <a:cubicBezTo>
                  <a:pt x="28552" y="867"/>
                  <a:pt x="27455" y="535"/>
                  <a:pt x="26323" y="317"/>
                </a:cubicBezTo>
                <a:cubicBezTo>
                  <a:pt x="25191" y="99"/>
                  <a:pt x="24049" y="0"/>
                  <a:pt x="22897" y="22"/>
                </a:cubicBezTo>
                <a:cubicBezTo>
                  <a:pt x="21744" y="43"/>
                  <a:pt x="20607" y="183"/>
                  <a:pt x="19484" y="443"/>
                </a:cubicBezTo>
                <a:cubicBezTo>
                  <a:pt x="17896" y="634"/>
                  <a:pt x="16347" y="993"/>
                  <a:pt x="14837" y="1521"/>
                </a:cubicBezTo>
                <a:cubicBezTo>
                  <a:pt x="13327" y="2049"/>
                  <a:pt x="11892" y="2733"/>
                  <a:pt x="10531" y="3573"/>
                </a:cubicBezTo>
                <a:cubicBezTo>
                  <a:pt x="9170" y="4412"/>
                  <a:pt x="7915" y="5389"/>
                  <a:pt x="6767" y="6502"/>
                </a:cubicBezTo>
                <a:cubicBezTo>
                  <a:pt x="5618" y="7615"/>
                  <a:pt x="4603" y="8838"/>
                  <a:pt x="3720" y="10172"/>
                </a:cubicBezTo>
                <a:cubicBezTo>
                  <a:pt x="2838" y="11506"/>
                  <a:pt x="2109" y="12919"/>
                  <a:pt x="1534" y="14411"/>
                </a:cubicBezTo>
                <a:cubicBezTo>
                  <a:pt x="958" y="15903"/>
                  <a:pt x="550" y="17440"/>
                  <a:pt x="309" y="19021"/>
                </a:cubicBezTo>
                <a:cubicBezTo>
                  <a:pt x="68" y="20602"/>
                  <a:pt x="0" y="22190"/>
                  <a:pt x="104" y="23786"/>
                </a:cubicBezTo>
                <a:cubicBezTo>
                  <a:pt x="209" y="25382"/>
                  <a:pt x="484" y="26948"/>
                  <a:pt x="929" y="28484"/>
                </a:cubicBezTo>
                <a:close/>
                <a:moveTo>
                  <a:pt x="-148753" y="51950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3" name="Freeform 563"/>
          <p:cNvSpPr/>
          <p:nvPr/>
        </p:nvSpPr>
        <p:spPr>
          <a:xfrm flipV="1">
            <a:off x="8505792" y="1111799"/>
            <a:ext cx="105520" cy="115372"/>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4" name="Freeform 564"/>
          <p:cNvSpPr/>
          <p:nvPr/>
        </p:nvSpPr>
        <p:spPr>
          <a:xfrm flipV="1">
            <a:off x="9555514" y="1161239"/>
            <a:ext cx="108173" cy="115147"/>
          </a:xfrm>
          <a:custGeom>
            <a:avLst/>
            <a:gdLst/>
            <a:ahLst/>
            <a:cxnLst/>
            <a:rect l="0" t="0" r="0" b="0"/>
            <a:pathLst>
              <a:path w="40779" h="43408">
                <a:moveTo>
                  <a:pt x="122" y="28848"/>
                </a:moveTo>
                <a:cubicBezTo>
                  <a:pt x="822" y="31052"/>
                  <a:pt x="1861" y="33082"/>
                  <a:pt x="3240" y="34938"/>
                </a:cubicBezTo>
                <a:cubicBezTo>
                  <a:pt x="4618" y="36793"/>
                  <a:pt x="6261" y="38374"/>
                  <a:pt x="8169" y="39680"/>
                </a:cubicBezTo>
                <a:cubicBezTo>
                  <a:pt x="10077" y="40986"/>
                  <a:pt x="12145" y="41946"/>
                  <a:pt x="14374" y="42560"/>
                </a:cubicBezTo>
                <a:cubicBezTo>
                  <a:pt x="16603" y="43174"/>
                  <a:pt x="18871" y="43408"/>
                  <a:pt x="21179" y="43263"/>
                </a:cubicBezTo>
                <a:cubicBezTo>
                  <a:pt x="24173" y="42293"/>
                  <a:pt x="26927" y="40860"/>
                  <a:pt x="29441" y="38965"/>
                </a:cubicBezTo>
                <a:cubicBezTo>
                  <a:pt x="31954" y="37069"/>
                  <a:pt x="34088" y="34815"/>
                  <a:pt x="35844" y="32203"/>
                </a:cubicBezTo>
                <a:cubicBezTo>
                  <a:pt x="37600" y="29590"/>
                  <a:pt x="38881" y="26763"/>
                  <a:pt x="39687" y="23720"/>
                </a:cubicBezTo>
                <a:cubicBezTo>
                  <a:pt x="40493" y="20677"/>
                  <a:pt x="40779" y="17586"/>
                  <a:pt x="40546" y="14446"/>
                </a:cubicBezTo>
                <a:cubicBezTo>
                  <a:pt x="40368" y="13301"/>
                  <a:pt x="40076" y="12185"/>
                  <a:pt x="39670" y="11099"/>
                </a:cubicBezTo>
                <a:cubicBezTo>
                  <a:pt x="39264" y="10013"/>
                  <a:pt x="38753" y="8979"/>
                  <a:pt x="38136" y="7997"/>
                </a:cubicBezTo>
                <a:cubicBezTo>
                  <a:pt x="37520" y="7015"/>
                  <a:pt x="36810" y="6106"/>
                  <a:pt x="36008" y="5268"/>
                </a:cubicBezTo>
                <a:cubicBezTo>
                  <a:pt x="35206" y="4431"/>
                  <a:pt x="34328" y="3683"/>
                  <a:pt x="33374" y="3025"/>
                </a:cubicBezTo>
                <a:cubicBezTo>
                  <a:pt x="32420" y="2366"/>
                  <a:pt x="31409" y="1811"/>
                  <a:pt x="30341" y="1359"/>
                </a:cubicBezTo>
                <a:cubicBezTo>
                  <a:pt x="29274" y="906"/>
                  <a:pt x="28172" y="566"/>
                  <a:pt x="27035" y="338"/>
                </a:cubicBezTo>
                <a:cubicBezTo>
                  <a:pt x="25898" y="111"/>
                  <a:pt x="24750" y="0"/>
                  <a:pt x="23591" y="6"/>
                </a:cubicBezTo>
                <a:cubicBezTo>
                  <a:pt x="22431" y="12"/>
                  <a:pt x="21284" y="135"/>
                  <a:pt x="20150" y="375"/>
                </a:cubicBezTo>
                <a:cubicBezTo>
                  <a:pt x="17151" y="1322"/>
                  <a:pt x="14383" y="2724"/>
                  <a:pt x="11845" y="4582"/>
                </a:cubicBezTo>
                <a:cubicBezTo>
                  <a:pt x="9307" y="6439"/>
                  <a:pt x="7133" y="8654"/>
                  <a:pt x="5324" y="11227"/>
                </a:cubicBezTo>
                <a:cubicBezTo>
                  <a:pt x="3515" y="13799"/>
                  <a:pt x="2165" y="16594"/>
                  <a:pt x="1274" y="19610"/>
                </a:cubicBezTo>
                <a:cubicBezTo>
                  <a:pt x="384" y="22626"/>
                  <a:pt x="0" y="25706"/>
                  <a:pt x="122" y="28848"/>
                </a:cubicBezTo>
                <a:close/>
                <a:moveTo>
                  <a:pt x="21522" y="6538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65" name="Picture 56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06368" y="1"/>
            <a:ext cx="47231" cy="16827"/>
          </a:xfrm>
          <a:prstGeom prst="rect">
            <a:avLst/>
          </a:prstGeom>
          <a:noFill/>
        </p:spPr>
      </p:pic>
      <p:sp>
        <p:nvSpPr>
          <p:cNvPr id="566" name="Freeform 566"/>
          <p:cNvSpPr/>
          <p:nvPr/>
        </p:nvSpPr>
        <p:spPr>
          <a:xfrm flipV="1">
            <a:off x="9557947" y="1394719"/>
            <a:ext cx="82872" cy="101470"/>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7" name="Freeform 567"/>
          <p:cNvSpPr/>
          <p:nvPr/>
        </p:nvSpPr>
        <p:spPr>
          <a:xfrm flipV="1">
            <a:off x="8860861" y="1601300"/>
            <a:ext cx="74394" cy="78277"/>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68" name="Freeform 568"/>
          <p:cNvSpPr/>
          <p:nvPr/>
        </p:nvSpPr>
        <p:spPr>
          <a:xfrm flipV="1">
            <a:off x="9560050" y="597333"/>
            <a:ext cx="73778" cy="73073"/>
          </a:xfrm>
          <a:custGeom>
            <a:avLst/>
            <a:gdLst/>
            <a:ahLst/>
            <a:cxnLst/>
            <a:rect l="0" t="0" r="0" b="0"/>
            <a:pathLst>
              <a:path w="27813" h="27547">
                <a:moveTo>
                  <a:pt x="27813" y="11138"/>
                </a:moveTo>
                <a:cubicBezTo>
                  <a:pt x="21539" y="6198"/>
                  <a:pt x="18300" y="1639"/>
                  <a:pt x="14452" y="1055"/>
                </a:cubicBezTo>
                <a:cubicBezTo>
                  <a:pt x="7493" y="0"/>
                  <a:pt x="0" y="11786"/>
                  <a:pt x="3137" y="19393"/>
                </a:cubicBezTo>
                <a:cubicBezTo>
                  <a:pt x="4572" y="22861"/>
                  <a:pt x="12179" y="27547"/>
                  <a:pt x="13398" y="26671"/>
                </a:cubicBezTo>
                <a:cubicBezTo>
                  <a:pt x="18758" y="22008"/>
                  <a:pt x="23563" y="16831"/>
                  <a:pt x="27813" y="11138"/>
                </a:cubicBezTo>
                <a:close/>
                <a:moveTo>
                  <a:pt x="-190919" y="42545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147AE3A9-5936-AE5E-047F-F2538C05B098}"/>
              </a:ext>
            </a:extLst>
          </p:cNvPr>
          <p:cNvSpPr txBox="1"/>
          <p:nvPr/>
        </p:nvSpPr>
        <p:spPr>
          <a:xfrm>
            <a:off x="445547" y="800229"/>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
        <p:nvSpPr>
          <p:cNvPr id="3" name="Tekstiruutu 2">
            <a:extLst>
              <a:ext uri="{FF2B5EF4-FFF2-40B4-BE49-F238E27FC236}">
                <a16:creationId xmlns:a16="http://schemas.microsoft.com/office/drawing/2014/main" id="{979DCB31-B580-9D72-F1FA-28C4DBE63EE2}"/>
              </a:ext>
            </a:extLst>
          </p:cNvPr>
          <p:cNvSpPr txBox="1"/>
          <p:nvPr/>
        </p:nvSpPr>
        <p:spPr>
          <a:xfrm>
            <a:off x="445547" y="1971076"/>
            <a:ext cx="7452082" cy="4524315"/>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Freeform 569"/>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0" name="Freeform 570"/>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1" name="Freeform 571"/>
          <p:cNvSpPr/>
          <p:nvPr/>
        </p:nvSpPr>
        <p:spPr>
          <a:xfrm flipV="1">
            <a:off x="231453" y="6828796"/>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72" name="Picture 57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5"/>
            <a:ext cx="117543" cy="187299"/>
          </a:xfrm>
          <a:prstGeom prst="rect">
            <a:avLst/>
          </a:prstGeom>
          <a:noFill/>
        </p:spPr>
      </p:pic>
      <p:pic>
        <p:nvPicPr>
          <p:cNvPr id="573" name="Picture 57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574" name="Freeform 574"/>
          <p:cNvSpPr/>
          <p:nvPr/>
        </p:nvSpPr>
        <p:spPr>
          <a:xfrm flipV="1">
            <a:off x="281944" y="6523405"/>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5" name="Freeform 575"/>
          <p:cNvSpPr/>
          <p:nvPr/>
        </p:nvSpPr>
        <p:spPr>
          <a:xfrm flipV="1">
            <a:off x="582056" y="7116871"/>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6" name="Freeform 576"/>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77" name="Picture 57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8"/>
            <a:ext cx="143408" cy="28402"/>
          </a:xfrm>
          <a:prstGeom prst="rect">
            <a:avLst/>
          </a:prstGeom>
          <a:noFill/>
        </p:spPr>
      </p:pic>
      <p:sp>
        <p:nvSpPr>
          <p:cNvPr id="578" name="Freeform 578"/>
          <p:cNvSpPr/>
          <p:nvPr/>
        </p:nvSpPr>
        <p:spPr>
          <a:xfrm flipV="1">
            <a:off x="1178368" y="5928861"/>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79" name="Freeform 579"/>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0" name="Freeform 580"/>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1" name="Freeform 581"/>
          <p:cNvSpPr/>
          <p:nvPr/>
        </p:nvSpPr>
        <p:spPr>
          <a:xfrm flipV="1">
            <a:off x="558963" y="5844787"/>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82" name="Picture 58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3"/>
            <a:ext cx="111040" cy="159558"/>
          </a:xfrm>
          <a:prstGeom prst="rect">
            <a:avLst/>
          </a:prstGeom>
          <a:noFill/>
        </p:spPr>
      </p:pic>
      <p:sp>
        <p:nvSpPr>
          <p:cNvPr id="583" name="Freeform 583"/>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4" name="Freeform 584"/>
          <p:cNvSpPr/>
          <p:nvPr/>
        </p:nvSpPr>
        <p:spPr>
          <a:xfrm flipV="1">
            <a:off x="1648941" y="6895311"/>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5" name="Freeform 585"/>
          <p:cNvSpPr/>
          <p:nvPr/>
        </p:nvSpPr>
        <p:spPr>
          <a:xfrm flipV="1">
            <a:off x="405745" y="5006422"/>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86" name="Picture 58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7"/>
            <a:ext cx="107991" cy="157801"/>
          </a:xfrm>
          <a:prstGeom prst="rect">
            <a:avLst/>
          </a:prstGeom>
          <a:noFill/>
        </p:spPr>
      </p:pic>
      <p:sp>
        <p:nvSpPr>
          <p:cNvPr id="587" name="Freeform 587"/>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8" name="Freeform 588"/>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9" name="Freeform 589"/>
          <p:cNvSpPr/>
          <p:nvPr/>
        </p:nvSpPr>
        <p:spPr>
          <a:xfrm flipV="1">
            <a:off x="412125" y="6461417"/>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0" name="Freeform 590"/>
          <p:cNvSpPr/>
          <p:nvPr/>
        </p:nvSpPr>
        <p:spPr>
          <a:xfrm flipV="1">
            <a:off x="1238706" y="6934341"/>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1" name="Freeform 591"/>
          <p:cNvSpPr/>
          <p:nvPr/>
        </p:nvSpPr>
        <p:spPr>
          <a:xfrm flipV="1">
            <a:off x="899727" y="5594696"/>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2" name="Freeform 592"/>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3" name="Freeform 593"/>
          <p:cNvSpPr/>
          <p:nvPr/>
        </p:nvSpPr>
        <p:spPr>
          <a:xfrm flipV="1">
            <a:off x="778177" y="5188977"/>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4" name="Freeform 594"/>
          <p:cNvSpPr/>
          <p:nvPr/>
        </p:nvSpPr>
        <p:spPr>
          <a:xfrm flipV="1">
            <a:off x="1058002" y="6254095"/>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5" name="Freeform 595"/>
          <p:cNvSpPr/>
          <p:nvPr/>
        </p:nvSpPr>
        <p:spPr>
          <a:xfrm flipV="1">
            <a:off x="283517" y="6447437"/>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6" name="Freeform 596"/>
          <p:cNvSpPr/>
          <p:nvPr/>
        </p:nvSpPr>
        <p:spPr>
          <a:xfrm flipV="1">
            <a:off x="41443" y="6787755"/>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7" name="Freeform 597"/>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598" name="Picture 59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69"/>
            <a:ext cx="16325" cy="144238"/>
          </a:xfrm>
          <a:prstGeom prst="rect">
            <a:avLst/>
          </a:prstGeom>
          <a:noFill/>
        </p:spPr>
      </p:pic>
      <p:sp>
        <p:nvSpPr>
          <p:cNvPr id="599" name="Freeform 599"/>
          <p:cNvSpPr/>
          <p:nvPr/>
        </p:nvSpPr>
        <p:spPr>
          <a:xfrm flipV="1">
            <a:off x="292081" y="6081472"/>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0" name="Freeform 600"/>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1" name="Freeform 601"/>
          <p:cNvSpPr/>
          <p:nvPr/>
        </p:nvSpPr>
        <p:spPr>
          <a:xfrm flipV="1">
            <a:off x="563126" y="6324750"/>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2" name="Freeform 602"/>
          <p:cNvSpPr/>
          <p:nvPr/>
        </p:nvSpPr>
        <p:spPr>
          <a:xfrm flipV="1">
            <a:off x="1330190" y="6629896"/>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3" name="Freeform 603"/>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04" name="Picture 60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05" name="Freeform 605"/>
          <p:cNvSpPr/>
          <p:nvPr/>
        </p:nvSpPr>
        <p:spPr>
          <a:xfrm flipV="1">
            <a:off x="1704876" y="6537453"/>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6" name="Freeform 606"/>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7" name="Freeform 607"/>
          <p:cNvSpPr/>
          <p:nvPr/>
        </p:nvSpPr>
        <p:spPr>
          <a:xfrm flipV="1">
            <a:off x="190918" y="5259494"/>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8" name="Freeform 608"/>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9" name="Freeform 609"/>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0" name="Freeform 610"/>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1" name="Freeform 611"/>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12" name="Picture 6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13" name="Freeform 613"/>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14" name="Picture 6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15" name="Freeform 615"/>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6" name="Freeform 616"/>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7" name="Freeform 617"/>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618" name="Picture 61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19" name="Picture 61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20" name="Freeform 620"/>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1" name="Freeform 621"/>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2" name="Freeform 622"/>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3" name="Freeform 623"/>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4" name="Freeform 624"/>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ekstiruutu 1">
            <a:extLst>
              <a:ext uri="{FF2B5EF4-FFF2-40B4-BE49-F238E27FC236}">
                <a16:creationId xmlns:a16="http://schemas.microsoft.com/office/drawing/2014/main" id="{8FEC8292-80FE-FE97-42E6-F5190056561C}"/>
              </a:ext>
            </a:extLst>
          </p:cNvPr>
          <p:cNvSpPr txBox="1"/>
          <p:nvPr/>
        </p:nvSpPr>
        <p:spPr>
          <a:xfrm>
            <a:off x="445547" y="1971076"/>
            <a:ext cx="7979996" cy="3046988"/>
          </a:xfrm>
          <a:prstGeom prst="rect">
            <a:avLst/>
          </a:prstGeom>
          <a:noFill/>
        </p:spPr>
        <p:txBody>
          <a:bodyPr wrap="square" rtlCol="0">
            <a:spAutoFit/>
          </a:bodyPr>
          <a:lstStyle/>
          <a:p>
            <a:r>
              <a:rPr lang="fi-FI" sz="2400" dirty="0">
                <a:solidFill>
                  <a:schemeClr val="bg1"/>
                </a:solidFill>
                <a:latin typeface="Lato" panose="020F0502020204030203" pitchFamily="34" charset="0"/>
                <a:ea typeface="Lato" panose="020F0502020204030203" pitchFamily="34" charset="0"/>
                <a:cs typeface="Lato" panose="020F0502020204030203" pitchFamily="34" charset="0"/>
              </a:rPr>
              <a:t>Lisää teksti tähän</a:t>
            </a: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fi-FI"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Tekstiruutu 2">
            <a:extLst>
              <a:ext uri="{FF2B5EF4-FFF2-40B4-BE49-F238E27FC236}">
                <a16:creationId xmlns:a16="http://schemas.microsoft.com/office/drawing/2014/main" id="{2F83B1AD-0BCF-160B-ADF1-2CA371F2A79F}"/>
              </a:ext>
            </a:extLst>
          </p:cNvPr>
          <p:cNvSpPr txBox="1"/>
          <p:nvPr/>
        </p:nvSpPr>
        <p:spPr>
          <a:xfrm>
            <a:off x="445547" y="800229"/>
            <a:ext cx="8165887" cy="769441"/>
          </a:xfrm>
          <a:prstGeom prst="rect">
            <a:avLst/>
          </a:prstGeom>
          <a:noFill/>
        </p:spPr>
        <p:txBody>
          <a:bodyPr wrap="square" rtlCol="0">
            <a:spAutoFit/>
          </a:bodyPr>
          <a:lstStyle/>
          <a:p>
            <a:r>
              <a:rPr lang="fi-FI" sz="4400" b="1" dirty="0">
                <a:solidFill>
                  <a:schemeClr val="bg1"/>
                </a:solidFill>
                <a:latin typeface="Lato" panose="020F0502020204030203" pitchFamily="34" charset="0"/>
                <a:ea typeface="Lato" panose="020F0502020204030203" pitchFamily="34" charset="0"/>
                <a:cs typeface="Lato" panose="020F0502020204030203" pitchFamily="34" charset="0"/>
              </a:rPr>
              <a:t>Lisää otsikko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Freeform 569"/>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Freeform 570"/>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E54F24">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Freeform 571"/>
          <p:cNvSpPr/>
          <p:nvPr/>
        </p:nvSpPr>
        <p:spPr>
          <a:xfrm flipV="1">
            <a:off x="231453" y="6828796"/>
            <a:ext cx="146083" cy="163147"/>
          </a:xfrm>
          <a:custGeom>
            <a:avLst/>
            <a:gdLst/>
            <a:ahLst/>
            <a:cxnLst/>
            <a:rect l="0" t="0" r="0" b="0"/>
            <a:pathLst>
              <a:path w="55070" h="61503">
                <a:moveTo>
                  <a:pt x="54134" y="23746"/>
                </a:moveTo>
                <a:cubicBezTo>
                  <a:pt x="53906" y="22077"/>
                  <a:pt x="53527" y="20443"/>
                  <a:pt x="52997" y="18843"/>
                </a:cubicBezTo>
                <a:cubicBezTo>
                  <a:pt x="52468" y="17244"/>
                  <a:pt x="51796" y="15706"/>
                  <a:pt x="50983" y="14231"/>
                </a:cubicBezTo>
                <a:cubicBezTo>
                  <a:pt x="50170" y="12755"/>
                  <a:pt x="49230" y="11366"/>
                  <a:pt x="48161" y="10064"/>
                </a:cubicBezTo>
                <a:cubicBezTo>
                  <a:pt x="47092" y="8762"/>
                  <a:pt x="45913" y="7569"/>
                  <a:pt x="44624" y="6484"/>
                </a:cubicBezTo>
                <a:cubicBezTo>
                  <a:pt x="43335" y="5399"/>
                  <a:pt x="41957" y="4441"/>
                  <a:pt x="40492" y="3610"/>
                </a:cubicBezTo>
                <a:cubicBezTo>
                  <a:pt x="39026" y="2779"/>
                  <a:pt x="37497" y="2089"/>
                  <a:pt x="35905" y="1540"/>
                </a:cubicBezTo>
                <a:cubicBezTo>
                  <a:pt x="34312" y="991"/>
                  <a:pt x="32682" y="592"/>
                  <a:pt x="31016" y="343"/>
                </a:cubicBezTo>
                <a:cubicBezTo>
                  <a:pt x="29350" y="95"/>
                  <a:pt x="27675" y="0"/>
                  <a:pt x="25991" y="60"/>
                </a:cubicBezTo>
                <a:cubicBezTo>
                  <a:pt x="22127" y="1159"/>
                  <a:pt x="18551" y="2864"/>
                  <a:pt x="15264" y="5174"/>
                </a:cubicBezTo>
                <a:cubicBezTo>
                  <a:pt x="11977" y="7485"/>
                  <a:pt x="9163" y="10272"/>
                  <a:pt x="6821" y="13537"/>
                </a:cubicBezTo>
                <a:cubicBezTo>
                  <a:pt x="4479" y="16801"/>
                  <a:pt x="2740" y="20360"/>
                  <a:pt x="1604" y="24214"/>
                </a:cubicBezTo>
                <a:cubicBezTo>
                  <a:pt x="469" y="28068"/>
                  <a:pt x="0" y="32001"/>
                  <a:pt x="197" y="36014"/>
                </a:cubicBezTo>
                <a:cubicBezTo>
                  <a:pt x="248" y="37816"/>
                  <a:pt x="482" y="39594"/>
                  <a:pt x="900" y="41348"/>
                </a:cubicBezTo>
                <a:cubicBezTo>
                  <a:pt x="1318" y="43102"/>
                  <a:pt x="1911" y="44794"/>
                  <a:pt x="2678" y="46425"/>
                </a:cubicBezTo>
                <a:cubicBezTo>
                  <a:pt x="3446" y="48056"/>
                  <a:pt x="4372" y="49592"/>
                  <a:pt x="5457" y="51032"/>
                </a:cubicBezTo>
                <a:cubicBezTo>
                  <a:pt x="6542" y="52472"/>
                  <a:pt x="7763" y="53785"/>
                  <a:pt x="9119" y="54973"/>
                </a:cubicBezTo>
                <a:cubicBezTo>
                  <a:pt x="10475" y="56161"/>
                  <a:pt x="11939" y="57197"/>
                  <a:pt x="13509" y="58082"/>
                </a:cubicBezTo>
                <a:cubicBezTo>
                  <a:pt x="15080" y="58968"/>
                  <a:pt x="16724" y="59683"/>
                  <a:pt x="18442" y="60228"/>
                </a:cubicBezTo>
                <a:cubicBezTo>
                  <a:pt x="20161" y="60774"/>
                  <a:pt x="21917" y="61138"/>
                  <a:pt x="23710" y="61320"/>
                </a:cubicBezTo>
                <a:cubicBezTo>
                  <a:pt x="25504" y="61503"/>
                  <a:pt x="27297" y="61500"/>
                  <a:pt x="29090" y="61313"/>
                </a:cubicBezTo>
                <a:cubicBezTo>
                  <a:pt x="31187" y="60986"/>
                  <a:pt x="33229" y="60448"/>
                  <a:pt x="35214" y="59698"/>
                </a:cubicBezTo>
                <a:cubicBezTo>
                  <a:pt x="37200" y="58947"/>
                  <a:pt x="39087" y="58001"/>
                  <a:pt x="40876" y="56858"/>
                </a:cubicBezTo>
                <a:cubicBezTo>
                  <a:pt x="42665" y="55715"/>
                  <a:pt x="44317" y="54400"/>
                  <a:pt x="45832" y="52914"/>
                </a:cubicBezTo>
                <a:cubicBezTo>
                  <a:pt x="47348" y="51428"/>
                  <a:pt x="48694" y="49802"/>
                  <a:pt x="49872" y="48036"/>
                </a:cubicBezTo>
                <a:cubicBezTo>
                  <a:pt x="51049" y="46269"/>
                  <a:pt x="52032" y="44401"/>
                  <a:pt x="52821" y="42431"/>
                </a:cubicBezTo>
                <a:cubicBezTo>
                  <a:pt x="53610" y="40460"/>
                  <a:pt x="54188" y="38429"/>
                  <a:pt x="54555" y="36339"/>
                </a:cubicBezTo>
                <a:cubicBezTo>
                  <a:pt x="54922" y="34248"/>
                  <a:pt x="55070" y="32142"/>
                  <a:pt x="54999" y="30021"/>
                </a:cubicBezTo>
                <a:cubicBezTo>
                  <a:pt x="54928" y="27899"/>
                  <a:pt x="54640" y="25808"/>
                  <a:pt x="54134" y="23746"/>
                </a:cubicBezTo>
                <a:close/>
                <a:moveTo>
                  <a:pt x="84627" y="87382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72" name="Picture 57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17455"/>
            <a:ext cx="117543" cy="187299"/>
          </a:xfrm>
          <a:prstGeom prst="rect">
            <a:avLst/>
          </a:prstGeom>
          <a:noFill/>
        </p:spPr>
      </p:pic>
      <p:pic>
        <p:nvPicPr>
          <p:cNvPr id="573" name="Picture 57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7163714"/>
            <a:ext cx="147589" cy="151486"/>
          </a:xfrm>
          <a:prstGeom prst="rect">
            <a:avLst/>
          </a:prstGeom>
          <a:noFill/>
        </p:spPr>
      </p:pic>
      <p:sp>
        <p:nvSpPr>
          <p:cNvPr id="574" name="Freeform 574"/>
          <p:cNvSpPr/>
          <p:nvPr/>
        </p:nvSpPr>
        <p:spPr>
          <a:xfrm flipV="1">
            <a:off x="281944" y="6523405"/>
            <a:ext cx="130135" cy="157425"/>
          </a:xfrm>
          <a:custGeom>
            <a:avLst/>
            <a:gdLst/>
            <a:ahLst/>
            <a:cxnLst/>
            <a:rect l="0" t="0" r="0" b="0"/>
            <a:pathLst>
              <a:path w="49058" h="59346">
                <a:moveTo>
                  <a:pt x="175" y="34314"/>
                </a:moveTo>
                <a:cubicBezTo>
                  <a:pt x="3007" y="49732"/>
                  <a:pt x="13802" y="59346"/>
                  <a:pt x="25499" y="56844"/>
                </a:cubicBezTo>
                <a:cubicBezTo>
                  <a:pt x="40549" y="53631"/>
                  <a:pt x="49058" y="37794"/>
                  <a:pt x="46187" y="18464"/>
                </a:cubicBezTo>
                <a:cubicBezTo>
                  <a:pt x="46180" y="17088"/>
                  <a:pt x="46022" y="15729"/>
                  <a:pt x="45713" y="14388"/>
                </a:cubicBezTo>
                <a:cubicBezTo>
                  <a:pt x="45403" y="13047"/>
                  <a:pt x="44950" y="11757"/>
                  <a:pt x="44353" y="10517"/>
                </a:cubicBezTo>
                <a:cubicBezTo>
                  <a:pt x="43756" y="9277"/>
                  <a:pt x="43030" y="8117"/>
                  <a:pt x="42175" y="7039"/>
                </a:cubicBezTo>
                <a:cubicBezTo>
                  <a:pt x="41320" y="5960"/>
                  <a:pt x="40357" y="4989"/>
                  <a:pt x="39286" y="4125"/>
                </a:cubicBezTo>
                <a:cubicBezTo>
                  <a:pt x="38214" y="3261"/>
                  <a:pt x="37061" y="2526"/>
                  <a:pt x="35826" y="1919"/>
                </a:cubicBezTo>
                <a:cubicBezTo>
                  <a:pt x="34591" y="1311"/>
                  <a:pt x="33304" y="847"/>
                  <a:pt x="31966" y="527"/>
                </a:cubicBezTo>
                <a:cubicBezTo>
                  <a:pt x="30627" y="206"/>
                  <a:pt x="29270" y="37"/>
                  <a:pt x="27894" y="18"/>
                </a:cubicBezTo>
                <a:cubicBezTo>
                  <a:pt x="26518" y="0"/>
                  <a:pt x="25156" y="133"/>
                  <a:pt x="23810" y="418"/>
                </a:cubicBezTo>
                <a:cubicBezTo>
                  <a:pt x="21999" y="904"/>
                  <a:pt x="20244" y="1545"/>
                  <a:pt x="18545" y="2339"/>
                </a:cubicBezTo>
                <a:cubicBezTo>
                  <a:pt x="16846" y="3133"/>
                  <a:pt x="15229" y="4069"/>
                  <a:pt x="13694" y="5147"/>
                </a:cubicBezTo>
                <a:cubicBezTo>
                  <a:pt x="12159" y="6225"/>
                  <a:pt x="10730" y="7428"/>
                  <a:pt x="9406" y="8756"/>
                </a:cubicBezTo>
                <a:cubicBezTo>
                  <a:pt x="8082" y="10084"/>
                  <a:pt x="6884" y="11517"/>
                  <a:pt x="5811" y="13056"/>
                </a:cubicBezTo>
                <a:cubicBezTo>
                  <a:pt x="4739" y="14594"/>
                  <a:pt x="3808" y="16214"/>
                  <a:pt x="3019" y="17916"/>
                </a:cubicBezTo>
                <a:cubicBezTo>
                  <a:pt x="2231" y="19617"/>
                  <a:pt x="1596" y="21374"/>
                  <a:pt x="1116" y="23187"/>
                </a:cubicBezTo>
                <a:cubicBezTo>
                  <a:pt x="635" y="25000"/>
                  <a:pt x="316" y="26841"/>
                  <a:pt x="158" y="28709"/>
                </a:cubicBezTo>
                <a:cubicBezTo>
                  <a:pt x="0" y="30578"/>
                  <a:pt x="6" y="32446"/>
                  <a:pt x="175" y="34314"/>
                </a:cubicBezTo>
                <a:close/>
                <a:moveTo>
                  <a:pt x="-62258" y="75653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5" name="Freeform 575"/>
          <p:cNvSpPr/>
          <p:nvPr/>
        </p:nvSpPr>
        <p:spPr>
          <a:xfrm flipV="1">
            <a:off x="582056" y="7116871"/>
            <a:ext cx="127463" cy="151239"/>
          </a:xfrm>
          <a:custGeom>
            <a:avLst/>
            <a:gdLst/>
            <a:ahLst/>
            <a:cxnLst/>
            <a:rect l="0" t="0" r="0" b="0"/>
            <a:pathLst>
              <a:path w="48051" h="57014">
                <a:moveTo>
                  <a:pt x="1150" y="34319"/>
                </a:moveTo>
                <a:cubicBezTo>
                  <a:pt x="3385" y="48785"/>
                  <a:pt x="11132" y="57014"/>
                  <a:pt x="21381" y="55833"/>
                </a:cubicBezTo>
                <a:cubicBezTo>
                  <a:pt x="35808" y="54144"/>
                  <a:pt x="48051" y="33392"/>
                  <a:pt x="44838" y="16235"/>
                </a:cubicBezTo>
                <a:cubicBezTo>
                  <a:pt x="44771" y="14959"/>
                  <a:pt x="44565" y="13706"/>
                  <a:pt x="44217" y="12477"/>
                </a:cubicBezTo>
                <a:cubicBezTo>
                  <a:pt x="43870" y="11248"/>
                  <a:pt x="43391" y="10072"/>
                  <a:pt x="42780" y="8950"/>
                </a:cubicBezTo>
                <a:cubicBezTo>
                  <a:pt x="42169" y="7829"/>
                  <a:pt x="41441" y="6788"/>
                  <a:pt x="40596" y="5830"/>
                </a:cubicBezTo>
                <a:cubicBezTo>
                  <a:pt x="39752" y="4871"/>
                  <a:pt x="38812" y="4018"/>
                  <a:pt x="37776" y="3271"/>
                </a:cubicBezTo>
                <a:cubicBezTo>
                  <a:pt x="36740" y="2523"/>
                  <a:pt x="35635" y="1899"/>
                  <a:pt x="34459" y="1400"/>
                </a:cubicBezTo>
                <a:cubicBezTo>
                  <a:pt x="33283" y="900"/>
                  <a:pt x="32067" y="537"/>
                  <a:pt x="30810" y="311"/>
                </a:cubicBezTo>
                <a:cubicBezTo>
                  <a:pt x="29552" y="84"/>
                  <a:pt x="28286" y="0"/>
                  <a:pt x="27010" y="57"/>
                </a:cubicBezTo>
                <a:cubicBezTo>
                  <a:pt x="25733" y="115"/>
                  <a:pt x="24479" y="313"/>
                  <a:pt x="23248" y="652"/>
                </a:cubicBezTo>
                <a:cubicBezTo>
                  <a:pt x="21346" y="885"/>
                  <a:pt x="19491" y="1320"/>
                  <a:pt x="17684" y="1958"/>
                </a:cubicBezTo>
                <a:cubicBezTo>
                  <a:pt x="15877" y="2595"/>
                  <a:pt x="14159" y="3419"/>
                  <a:pt x="12532" y="4431"/>
                </a:cubicBezTo>
                <a:cubicBezTo>
                  <a:pt x="10904" y="5442"/>
                  <a:pt x="9404" y="6617"/>
                  <a:pt x="8032" y="7955"/>
                </a:cubicBezTo>
                <a:cubicBezTo>
                  <a:pt x="6661" y="9293"/>
                  <a:pt x="5449" y="10763"/>
                  <a:pt x="4398" y="12365"/>
                </a:cubicBezTo>
                <a:cubicBezTo>
                  <a:pt x="3346" y="13967"/>
                  <a:pt x="2479" y="15664"/>
                  <a:pt x="1797" y="17455"/>
                </a:cubicBezTo>
                <a:cubicBezTo>
                  <a:pt x="1115" y="19245"/>
                  <a:pt x="634" y="21088"/>
                  <a:pt x="354" y="22984"/>
                </a:cubicBezTo>
                <a:cubicBezTo>
                  <a:pt x="73" y="24880"/>
                  <a:pt x="0" y="26783"/>
                  <a:pt x="135" y="28695"/>
                </a:cubicBezTo>
                <a:cubicBezTo>
                  <a:pt x="269" y="30607"/>
                  <a:pt x="607" y="32482"/>
                  <a:pt x="1150" y="34319"/>
                </a:cubicBezTo>
                <a:close/>
                <a:moveTo>
                  <a:pt x="45994" y="97792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Freeform 576"/>
          <p:cNvSpPr/>
          <p:nvPr/>
        </p:nvSpPr>
        <p:spPr>
          <a:xfrm flipV="1">
            <a:off x="985714" y="6921385"/>
            <a:ext cx="130498" cy="144682"/>
          </a:xfrm>
          <a:custGeom>
            <a:avLst/>
            <a:gdLst/>
            <a:ahLst/>
            <a:cxnLst/>
            <a:rect l="0" t="0" r="0" b="0"/>
            <a:pathLst>
              <a:path w="49195" h="54542">
                <a:moveTo>
                  <a:pt x="46224" y="21006"/>
                </a:moveTo>
                <a:cubicBezTo>
                  <a:pt x="43925" y="7645"/>
                  <a:pt x="35098" y="0"/>
                  <a:pt x="24278" y="1956"/>
                </a:cubicBezTo>
                <a:cubicBezTo>
                  <a:pt x="20599" y="2991"/>
                  <a:pt x="17202" y="4615"/>
                  <a:pt x="14087" y="6829"/>
                </a:cubicBezTo>
                <a:cubicBezTo>
                  <a:pt x="10972" y="9044"/>
                  <a:pt x="8321" y="11718"/>
                  <a:pt x="6135" y="14853"/>
                </a:cubicBezTo>
                <a:cubicBezTo>
                  <a:pt x="3949" y="17988"/>
                  <a:pt x="2355" y="21399"/>
                  <a:pt x="1353" y="25087"/>
                </a:cubicBezTo>
                <a:cubicBezTo>
                  <a:pt x="351" y="28776"/>
                  <a:pt x="0" y="32525"/>
                  <a:pt x="300" y="36335"/>
                </a:cubicBezTo>
                <a:cubicBezTo>
                  <a:pt x="1051" y="39207"/>
                  <a:pt x="2289" y="41851"/>
                  <a:pt x="4015" y="44266"/>
                </a:cubicBezTo>
                <a:cubicBezTo>
                  <a:pt x="5740" y="46681"/>
                  <a:pt x="7841" y="48709"/>
                  <a:pt x="10315" y="50349"/>
                </a:cubicBezTo>
                <a:cubicBezTo>
                  <a:pt x="12789" y="51989"/>
                  <a:pt x="15475" y="53134"/>
                  <a:pt x="18371" y="53783"/>
                </a:cubicBezTo>
                <a:cubicBezTo>
                  <a:pt x="21268" y="54432"/>
                  <a:pt x="24185" y="54542"/>
                  <a:pt x="27123" y="54115"/>
                </a:cubicBezTo>
                <a:cubicBezTo>
                  <a:pt x="41207" y="52248"/>
                  <a:pt x="49195" y="38392"/>
                  <a:pt x="46224" y="21006"/>
                </a:cubicBezTo>
                <a:close/>
                <a:moveTo>
                  <a:pt x="-169029" y="9017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77" name="Picture 57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8205" y="7286798"/>
            <a:ext cx="143408" cy="28402"/>
          </a:xfrm>
          <a:prstGeom prst="rect">
            <a:avLst/>
          </a:prstGeom>
          <a:noFill/>
        </p:spPr>
      </p:pic>
      <p:sp>
        <p:nvSpPr>
          <p:cNvPr id="578" name="Freeform 578"/>
          <p:cNvSpPr/>
          <p:nvPr/>
        </p:nvSpPr>
        <p:spPr>
          <a:xfrm flipV="1">
            <a:off x="1178368" y="5928861"/>
            <a:ext cx="122102" cy="146276"/>
          </a:xfrm>
          <a:custGeom>
            <a:avLst/>
            <a:gdLst/>
            <a:ahLst/>
            <a:cxnLst/>
            <a:rect l="0" t="0" r="0" b="0"/>
            <a:pathLst>
              <a:path w="46030" h="55143">
                <a:moveTo>
                  <a:pt x="45467" y="15938"/>
                </a:moveTo>
                <a:cubicBezTo>
                  <a:pt x="45338" y="14670"/>
                  <a:pt x="45075" y="13431"/>
                  <a:pt x="44679" y="12220"/>
                </a:cubicBezTo>
                <a:cubicBezTo>
                  <a:pt x="44282" y="11009"/>
                  <a:pt x="43761" y="9854"/>
                  <a:pt x="43114" y="8756"/>
                </a:cubicBezTo>
                <a:cubicBezTo>
                  <a:pt x="42468" y="7657"/>
                  <a:pt x="41712" y="6641"/>
                  <a:pt x="40846" y="5706"/>
                </a:cubicBezTo>
                <a:cubicBezTo>
                  <a:pt x="39980" y="4771"/>
                  <a:pt x="39025" y="3939"/>
                  <a:pt x="37979" y="3211"/>
                </a:cubicBezTo>
                <a:cubicBezTo>
                  <a:pt x="36933" y="2482"/>
                  <a:pt x="35822" y="1874"/>
                  <a:pt x="34645" y="1385"/>
                </a:cubicBezTo>
                <a:cubicBezTo>
                  <a:pt x="33468" y="897"/>
                  <a:pt x="32252" y="540"/>
                  <a:pt x="30998" y="315"/>
                </a:cubicBezTo>
                <a:cubicBezTo>
                  <a:pt x="29744" y="89"/>
                  <a:pt x="28480" y="0"/>
                  <a:pt x="27206" y="48"/>
                </a:cubicBezTo>
                <a:cubicBezTo>
                  <a:pt x="25933" y="95"/>
                  <a:pt x="24679" y="278"/>
                  <a:pt x="23445" y="597"/>
                </a:cubicBezTo>
                <a:cubicBezTo>
                  <a:pt x="21693" y="946"/>
                  <a:pt x="19987" y="1453"/>
                  <a:pt x="18329" y="2117"/>
                </a:cubicBezTo>
                <a:cubicBezTo>
                  <a:pt x="16670" y="2781"/>
                  <a:pt x="15086" y="3591"/>
                  <a:pt x="13576" y="4547"/>
                </a:cubicBezTo>
                <a:cubicBezTo>
                  <a:pt x="12067" y="5503"/>
                  <a:pt x="10657" y="6588"/>
                  <a:pt x="9347" y="7804"/>
                </a:cubicBezTo>
                <a:cubicBezTo>
                  <a:pt x="8038" y="9019"/>
                  <a:pt x="6850" y="10344"/>
                  <a:pt x="5785" y="11778"/>
                </a:cubicBezTo>
                <a:cubicBezTo>
                  <a:pt x="4719" y="13213"/>
                  <a:pt x="3794" y="14732"/>
                  <a:pt x="3008" y="16337"/>
                </a:cubicBezTo>
                <a:cubicBezTo>
                  <a:pt x="2223" y="17941"/>
                  <a:pt x="1590" y="19605"/>
                  <a:pt x="1111" y="21326"/>
                </a:cubicBezTo>
                <a:cubicBezTo>
                  <a:pt x="632" y="23047"/>
                  <a:pt x="314" y="24798"/>
                  <a:pt x="157" y="26577"/>
                </a:cubicBezTo>
                <a:cubicBezTo>
                  <a:pt x="0" y="28357"/>
                  <a:pt x="8" y="30136"/>
                  <a:pt x="179" y="31915"/>
                </a:cubicBezTo>
                <a:cubicBezTo>
                  <a:pt x="2973" y="45720"/>
                  <a:pt x="14149" y="55143"/>
                  <a:pt x="24499" y="52400"/>
                </a:cubicBezTo>
                <a:cubicBezTo>
                  <a:pt x="28045" y="50988"/>
                  <a:pt x="31261" y="49031"/>
                  <a:pt x="34146" y="46532"/>
                </a:cubicBezTo>
                <a:cubicBezTo>
                  <a:pt x="37031" y="44032"/>
                  <a:pt x="39425" y="41127"/>
                  <a:pt x="41328" y="37818"/>
                </a:cubicBezTo>
                <a:cubicBezTo>
                  <a:pt x="43231" y="34509"/>
                  <a:pt x="44537" y="30979"/>
                  <a:pt x="45247" y="27228"/>
                </a:cubicBezTo>
                <a:cubicBezTo>
                  <a:pt x="45956" y="23477"/>
                  <a:pt x="46030" y="19714"/>
                  <a:pt x="45467" y="15938"/>
                </a:cubicBezTo>
                <a:close/>
                <a:moveTo>
                  <a:pt x="-610145" y="52820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Freeform 579"/>
          <p:cNvSpPr/>
          <p:nvPr/>
        </p:nvSpPr>
        <p:spPr>
          <a:xfrm flipV="1">
            <a:off x="726928" y="6707457"/>
            <a:ext cx="122009" cy="142865"/>
          </a:xfrm>
          <a:custGeom>
            <a:avLst/>
            <a:gdLst/>
            <a:ahLst/>
            <a:cxnLst/>
            <a:rect l="0" t="0" r="0" b="0"/>
            <a:pathLst>
              <a:path w="45995" h="53857">
                <a:moveTo>
                  <a:pt x="358" y="35699"/>
                </a:moveTo>
                <a:cubicBezTo>
                  <a:pt x="451" y="37074"/>
                  <a:pt x="688" y="38424"/>
                  <a:pt x="1067" y="39748"/>
                </a:cubicBezTo>
                <a:cubicBezTo>
                  <a:pt x="1447" y="41072"/>
                  <a:pt x="1962" y="42342"/>
                  <a:pt x="2611" y="43557"/>
                </a:cubicBezTo>
                <a:cubicBezTo>
                  <a:pt x="3261" y="44772"/>
                  <a:pt x="4031" y="45905"/>
                  <a:pt x="4922" y="46956"/>
                </a:cubicBezTo>
                <a:cubicBezTo>
                  <a:pt x="5812" y="48008"/>
                  <a:pt x="6803" y="48954"/>
                  <a:pt x="7895" y="49794"/>
                </a:cubicBezTo>
                <a:cubicBezTo>
                  <a:pt x="8986" y="50635"/>
                  <a:pt x="10154" y="51351"/>
                  <a:pt x="11398" y="51944"/>
                </a:cubicBezTo>
                <a:cubicBezTo>
                  <a:pt x="12642" y="52536"/>
                  <a:pt x="13934" y="52991"/>
                  <a:pt x="15275" y="53309"/>
                </a:cubicBezTo>
                <a:cubicBezTo>
                  <a:pt x="16615" y="53626"/>
                  <a:pt x="17974" y="53800"/>
                  <a:pt x="19352" y="53828"/>
                </a:cubicBezTo>
                <a:cubicBezTo>
                  <a:pt x="20729" y="53857"/>
                  <a:pt x="22094" y="53741"/>
                  <a:pt x="23447" y="53480"/>
                </a:cubicBezTo>
                <a:cubicBezTo>
                  <a:pt x="25267" y="53337"/>
                  <a:pt x="27049" y="52994"/>
                  <a:pt x="28792" y="52451"/>
                </a:cubicBezTo>
                <a:cubicBezTo>
                  <a:pt x="30536" y="51908"/>
                  <a:pt x="32197" y="51179"/>
                  <a:pt x="33777" y="50263"/>
                </a:cubicBezTo>
                <a:cubicBezTo>
                  <a:pt x="35356" y="49347"/>
                  <a:pt x="36814" y="48267"/>
                  <a:pt x="38151" y="47023"/>
                </a:cubicBezTo>
                <a:cubicBezTo>
                  <a:pt x="39488" y="45780"/>
                  <a:pt x="40670" y="44403"/>
                  <a:pt x="41698" y="42894"/>
                </a:cubicBezTo>
                <a:cubicBezTo>
                  <a:pt x="42725" y="41385"/>
                  <a:pt x="43573" y="39781"/>
                  <a:pt x="44240" y="38081"/>
                </a:cubicBezTo>
                <a:cubicBezTo>
                  <a:pt x="44907" y="36382"/>
                  <a:pt x="45378" y="34629"/>
                  <a:pt x="45651" y="32824"/>
                </a:cubicBezTo>
                <a:cubicBezTo>
                  <a:pt x="45925" y="31019"/>
                  <a:pt x="45995" y="29206"/>
                  <a:pt x="45861" y="27385"/>
                </a:cubicBezTo>
                <a:cubicBezTo>
                  <a:pt x="45727" y="25564"/>
                  <a:pt x="45393" y="23780"/>
                  <a:pt x="44859" y="22034"/>
                </a:cubicBezTo>
                <a:cubicBezTo>
                  <a:pt x="42929" y="9182"/>
                  <a:pt x="33429" y="0"/>
                  <a:pt x="23498" y="1397"/>
                </a:cubicBezTo>
                <a:cubicBezTo>
                  <a:pt x="21659" y="1853"/>
                  <a:pt x="19877" y="2473"/>
                  <a:pt x="18152" y="3257"/>
                </a:cubicBezTo>
                <a:cubicBezTo>
                  <a:pt x="16427" y="4041"/>
                  <a:pt x="14788" y="4975"/>
                  <a:pt x="13235" y="6061"/>
                </a:cubicBezTo>
                <a:cubicBezTo>
                  <a:pt x="11683" y="7147"/>
                  <a:pt x="10242" y="8365"/>
                  <a:pt x="8913" y="9716"/>
                </a:cubicBezTo>
                <a:cubicBezTo>
                  <a:pt x="7585" y="11067"/>
                  <a:pt x="6391" y="12528"/>
                  <a:pt x="5331" y="14098"/>
                </a:cubicBezTo>
                <a:cubicBezTo>
                  <a:pt x="4272" y="15669"/>
                  <a:pt x="3364" y="17323"/>
                  <a:pt x="2609" y="19061"/>
                </a:cubicBezTo>
                <a:cubicBezTo>
                  <a:pt x="1854" y="20799"/>
                  <a:pt x="1264" y="22591"/>
                  <a:pt x="839" y="24437"/>
                </a:cubicBezTo>
                <a:cubicBezTo>
                  <a:pt x="414" y="26284"/>
                  <a:pt x="161" y="28153"/>
                  <a:pt x="81" y="30046"/>
                </a:cubicBezTo>
                <a:cubicBezTo>
                  <a:pt x="0" y="31939"/>
                  <a:pt x="92" y="33824"/>
                  <a:pt x="358" y="35699"/>
                </a:cubicBezTo>
                <a:close/>
                <a:moveTo>
                  <a:pt x="-167497" y="82043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Freeform 580"/>
          <p:cNvSpPr/>
          <p:nvPr/>
        </p:nvSpPr>
        <p:spPr>
          <a:xfrm flipV="1">
            <a:off x="166758" y="6507981"/>
            <a:ext cx="116550" cy="135146"/>
          </a:xfrm>
          <a:custGeom>
            <a:avLst/>
            <a:gdLst/>
            <a:ahLst/>
            <a:cxnLst/>
            <a:rect l="0" t="0" r="0" b="0"/>
            <a:pathLst>
              <a:path w="43937" h="50947">
                <a:moveTo>
                  <a:pt x="23266" y="50771"/>
                </a:moveTo>
                <a:cubicBezTo>
                  <a:pt x="24899" y="50355"/>
                  <a:pt x="26480" y="49792"/>
                  <a:pt x="28009" y="49084"/>
                </a:cubicBezTo>
                <a:cubicBezTo>
                  <a:pt x="29538" y="48375"/>
                  <a:pt x="30990" y="47533"/>
                  <a:pt x="32364" y="46557"/>
                </a:cubicBezTo>
                <a:cubicBezTo>
                  <a:pt x="33737" y="45581"/>
                  <a:pt x="35010" y="44487"/>
                  <a:pt x="36183" y="43276"/>
                </a:cubicBezTo>
                <a:cubicBezTo>
                  <a:pt x="37355" y="42065"/>
                  <a:pt x="38406" y="40757"/>
                  <a:pt x="39337" y="39353"/>
                </a:cubicBezTo>
                <a:cubicBezTo>
                  <a:pt x="40268" y="37948"/>
                  <a:pt x="41062" y="36469"/>
                  <a:pt x="41720" y="34918"/>
                </a:cubicBezTo>
                <a:cubicBezTo>
                  <a:pt x="42378" y="33366"/>
                  <a:pt x="42889" y="31768"/>
                  <a:pt x="43252" y="30122"/>
                </a:cubicBezTo>
                <a:cubicBezTo>
                  <a:pt x="43616" y="28476"/>
                  <a:pt x="43825" y="26811"/>
                  <a:pt x="43881" y="25127"/>
                </a:cubicBezTo>
                <a:cubicBezTo>
                  <a:pt x="43937" y="23442"/>
                  <a:pt x="43839" y="21767"/>
                  <a:pt x="43586" y="20101"/>
                </a:cubicBezTo>
                <a:cubicBezTo>
                  <a:pt x="43568" y="18724"/>
                  <a:pt x="43411" y="17364"/>
                  <a:pt x="43117" y="16019"/>
                </a:cubicBezTo>
                <a:cubicBezTo>
                  <a:pt x="42822" y="14674"/>
                  <a:pt x="42396" y="13373"/>
                  <a:pt x="41837" y="12115"/>
                </a:cubicBezTo>
                <a:cubicBezTo>
                  <a:pt x="41278" y="10857"/>
                  <a:pt x="40598" y="9668"/>
                  <a:pt x="39797" y="8548"/>
                </a:cubicBezTo>
                <a:cubicBezTo>
                  <a:pt x="38997" y="7428"/>
                  <a:pt x="38091" y="6400"/>
                  <a:pt x="37082" y="5464"/>
                </a:cubicBezTo>
                <a:cubicBezTo>
                  <a:pt x="36072" y="4528"/>
                  <a:pt x="34979" y="3704"/>
                  <a:pt x="33802" y="2990"/>
                </a:cubicBezTo>
                <a:cubicBezTo>
                  <a:pt x="32625" y="2276"/>
                  <a:pt x="31388" y="1688"/>
                  <a:pt x="30091" y="1226"/>
                </a:cubicBezTo>
                <a:cubicBezTo>
                  <a:pt x="28794" y="764"/>
                  <a:pt x="27464" y="436"/>
                  <a:pt x="26101" y="244"/>
                </a:cubicBezTo>
                <a:cubicBezTo>
                  <a:pt x="24738" y="52"/>
                  <a:pt x="23369" y="0"/>
                  <a:pt x="21996" y="86"/>
                </a:cubicBezTo>
                <a:cubicBezTo>
                  <a:pt x="20222" y="362"/>
                  <a:pt x="18496" y="817"/>
                  <a:pt x="16818" y="1452"/>
                </a:cubicBezTo>
                <a:cubicBezTo>
                  <a:pt x="15139" y="2086"/>
                  <a:pt x="13543" y="2886"/>
                  <a:pt x="12030" y="3852"/>
                </a:cubicBezTo>
                <a:cubicBezTo>
                  <a:pt x="10518" y="4817"/>
                  <a:pt x="9120" y="5927"/>
                  <a:pt x="7838" y="7183"/>
                </a:cubicBezTo>
                <a:cubicBezTo>
                  <a:pt x="6556" y="8439"/>
                  <a:pt x="5416" y="9812"/>
                  <a:pt x="4418" y="11304"/>
                </a:cubicBezTo>
                <a:cubicBezTo>
                  <a:pt x="3421" y="12796"/>
                  <a:pt x="2588" y="14375"/>
                  <a:pt x="1918" y="16040"/>
                </a:cubicBezTo>
                <a:cubicBezTo>
                  <a:pt x="1248" y="17705"/>
                  <a:pt x="757" y="19421"/>
                  <a:pt x="443" y="21188"/>
                </a:cubicBezTo>
                <a:cubicBezTo>
                  <a:pt x="129" y="22955"/>
                  <a:pt x="0" y="24735"/>
                  <a:pt x="56" y="26529"/>
                </a:cubicBezTo>
                <a:cubicBezTo>
                  <a:pt x="112" y="28323"/>
                  <a:pt x="351" y="30092"/>
                  <a:pt x="774" y="31836"/>
                </a:cubicBezTo>
                <a:cubicBezTo>
                  <a:pt x="851" y="33210"/>
                  <a:pt x="1067" y="34563"/>
                  <a:pt x="1421" y="35893"/>
                </a:cubicBezTo>
                <a:cubicBezTo>
                  <a:pt x="1775" y="37223"/>
                  <a:pt x="2259" y="38504"/>
                  <a:pt x="2875" y="39735"/>
                </a:cubicBezTo>
                <a:cubicBezTo>
                  <a:pt x="3491" y="40967"/>
                  <a:pt x="4224" y="42123"/>
                  <a:pt x="5077" y="43204"/>
                </a:cubicBezTo>
                <a:cubicBezTo>
                  <a:pt x="5929" y="44286"/>
                  <a:pt x="6881" y="45270"/>
                  <a:pt x="7934" y="46156"/>
                </a:cubicBezTo>
                <a:cubicBezTo>
                  <a:pt x="8987" y="47043"/>
                  <a:pt x="10119" y="47814"/>
                  <a:pt x="11330" y="48469"/>
                </a:cubicBezTo>
                <a:cubicBezTo>
                  <a:pt x="12541" y="49124"/>
                  <a:pt x="13805" y="49650"/>
                  <a:pt x="15123" y="50047"/>
                </a:cubicBezTo>
                <a:cubicBezTo>
                  <a:pt x="16441" y="50444"/>
                  <a:pt x="17786" y="50703"/>
                  <a:pt x="19157" y="50825"/>
                </a:cubicBezTo>
                <a:cubicBezTo>
                  <a:pt x="20529" y="50947"/>
                  <a:pt x="21898" y="50929"/>
                  <a:pt x="23266" y="50771"/>
                </a:cubicBezTo>
                <a:close/>
                <a:moveTo>
                  <a:pt x="-49505" y="742324"/>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Freeform 581"/>
          <p:cNvSpPr/>
          <p:nvPr/>
        </p:nvSpPr>
        <p:spPr>
          <a:xfrm flipV="1">
            <a:off x="558963" y="5844787"/>
            <a:ext cx="122214" cy="132814"/>
          </a:xfrm>
          <a:custGeom>
            <a:avLst/>
            <a:gdLst/>
            <a:ahLst/>
            <a:cxnLst/>
            <a:rect l="0" t="0" r="0" b="0"/>
            <a:pathLst>
              <a:path w="46072" h="50068">
                <a:moveTo>
                  <a:pt x="46050" y="17574"/>
                </a:moveTo>
                <a:cubicBezTo>
                  <a:pt x="45629" y="15075"/>
                  <a:pt x="44784" y="12729"/>
                  <a:pt x="43514" y="10536"/>
                </a:cubicBezTo>
                <a:cubicBezTo>
                  <a:pt x="42244" y="8343"/>
                  <a:pt x="40629" y="6442"/>
                  <a:pt x="38671" y="4834"/>
                </a:cubicBezTo>
                <a:cubicBezTo>
                  <a:pt x="36712" y="3226"/>
                  <a:pt x="34534" y="2012"/>
                  <a:pt x="32136" y="1192"/>
                </a:cubicBezTo>
                <a:cubicBezTo>
                  <a:pt x="29738" y="373"/>
                  <a:pt x="27272" y="0"/>
                  <a:pt x="24739" y="74"/>
                </a:cubicBezTo>
                <a:cubicBezTo>
                  <a:pt x="21320" y="1085"/>
                  <a:pt x="18133" y="2588"/>
                  <a:pt x="15178" y="4584"/>
                </a:cubicBezTo>
                <a:cubicBezTo>
                  <a:pt x="12223" y="6580"/>
                  <a:pt x="9639" y="8976"/>
                  <a:pt x="7425" y="11771"/>
                </a:cubicBezTo>
                <a:cubicBezTo>
                  <a:pt x="5211" y="14566"/>
                  <a:pt x="3470" y="17630"/>
                  <a:pt x="2203" y="20963"/>
                </a:cubicBezTo>
                <a:cubicBezTo>
                  <a:pt x="936" y="24296"/>
                  <a:pt x="201" y="27743"/>
                  <a:pt x="0" y="31303"/>
                </a:cubicBezTo>
                <a:cubicBezTo>
                  <a:pt x="341" y="34014"/>
                  <a:pt x="1173" y="36565"/>
                  <a:pt x="2497" y="38955"/>
                </a:cubicBezTo>
                <a:cubicBezTo>
                  <a:pt x="3821" y="41346"/>
                  <a:pt x="5542" y="43405"/>
                  <a:pt x="7659" y="45132"/>
                </a:cubicBezTo>
                <a:cubicBezTo>
                  <a:pt x="9777" y="46859"/>
                  <a:pt x="12139" y="48131"/>
                  <a:pt x="14747" y="48948"/>
                </a:cubicBezTo>
                <a:cubicBezTo>
                  <a:pt x="17355" y="49765"/>
                  <a:pt x="20021" y="50068"/>
                  <a:pt x="22745" y="49857"/>
                </a:cubicBezTo>
                <a:cubicBezTo>
                  <a:pt x="26149" y="48751"/>
                  <a:pt x="29297" y="47144"/>
                  <a:pt x="32189" y="45036"/>
                </a:cubicBezTo>
                <a:cubicBezTo>
                  <a:pt x="35081" y="42928"/>
                  <a:pt x="37574" y="40423"/>
                  <a:pt x="39669" y="37521"/>
                </a:cubicBezTo>
                <a:cubicBezTo>
                  <a:pt x="41764" y="34619"/>
                  <a:pt x="43356" y="31464"/>
                  <a:pt x="44447" y="28055"/>
                </a:cubicBezTo>
                <a:cubicBezTo>
                  <a:pt x="45537" y="24647"/>
                  <a:pt x="46072" y="21153"/>
                  <a:pt x="46050" y="17574"/>
                </a:cubicBezTo>
                <a:close/>
                <a:moveTo>
                  <a:pt x="-415049" y="49143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82" name="Picture 58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6310723"/>
            <a:ext cx="111040" cy="159558"/>
          </a:xfrm>
          <a:prstGeom prst="rect">
            <a:avLst/>
          </a:prstGeom>
          <a:noFill/>
        </p:spPr>
      </p:pic>
      <p:sp>
        <p:nvSpPr>
          <p:cNvPr id="583" name="Freeform 583"/>
          <p:cNvSpPr/>
          <p:nvPr/>
        </p:nvSpPr>
        <p:spPr>
          <a:xfrm flipV="1">
            <a:off x="1326399" y="6351269"/>
            <a:ext cx="119362" cy="134610"/>
          </a:xfrm>
          <a:custGeom>
            <a:avLst/>
            <a:gdLst/>
            <a:ahLst/>
            <a:cxnLst/>
            <a:rect l="0" t="0" r="0" b="0"/>
            <a:pathLst>
              <a:path w="44997" h="50745">
                <a:moveTo>
                  <a:pt x="25450" y="50586"/>
                </a:moveTo>
                <a:cubicBezTo>
                  <a:pt x="28752" y="49190"/>
                  <a:pt x="31733" y="47289"/>
                  <a:pt x="34391" y="44884"/>
                </a:cubicBezTo>
                <a:cubicBezTo>
                  <a:pt x="37049" y="42478"/>
                  <a:pt x="39237" y="39703"/>
                  <a:pt x="40955" y="36556"/>
                </a:cubicBezTo>
                <a:cubicBezTo>
                  <a:pt x="42673" y="33409"/>
                  <a:pt x="43825" y="30068"/>
                  <a:pt x="44411" y="26531"/>
                </a:cubicBezTo>
                <a:cubicBezTo>
                  <a:pt x="44997" y="22994"/>
                  <a:pt x="44985" y="19460"/>
                  <a:pt x="44373" y="15927"/>
                </a:cubicBezTo>
                <a:cubicBezTo>
                  <a:pt x="43814" y="13442"/>
                  <a:pt x="42821" y="11145"/>
                  <a:pt x="41393" y="9036"/>
                </a:cubicBezTo>
                <a:cubicBezTo>
                  <a:pt x="39965" y="6926"/>
                  <a:pt x="38202" y="5150"/>
                  <a:pt x="36102" y="3708"/>
                </a:cubicBezTo>
                <a:cubicBezTo>
                  <a:pt x="34003" y="2265"/>
                  <a:pt x="31713" y="1256"/>
                  <a:pt x="29231" y="680"/>
                </a:cubicBezTo>
                <a:cubicBezTo>
                  <a:pt x="26750" y="104"/>
                  <a:pt x="24250" y="0"/>
                  <a:pt x="21729" y="370"/>
                </a:cubicBezTo>
                <a:cubicBezTo>
                  <a:pt x="18577" y="1543"/>
                  <a:pt x="15668" y="3156"/>
                  <a:pt x="13003" y="5209"/>
                </a:cubicBezTo>
                <a:cubicBezTo>
                  <a:pt x="10338" y="7262"/>
                  <a:pt x="8036" y="9664"/>
                  <a:pt x="6097" y="12413"/>
                </a:cubicBezTo>
                <a:cubicBezTo>
                  <a:pt x="4158" y="15162"/>
                  <a:pt x="2669" y="18136"/>
                  <a:pt x="1630" y="21335"/>
                </a:cubicBezTo>
                <a:cubicBezTo>
                  <a:pt x="590" y="24535"/>
                  <a:pt x="47" y="27816"/>
                  <a:pt x="0" y="31180"/>
                </a:cubicBezTo>
                <a:cubicBezTo>
                  <a:pt x="244" y="32632"/>
                  <a:pt x="622" y="34049"/>
                  <a:pt x="1133" y="35430"/>
                </a:cubicBezTo>
                <a:cubicBezTo>
                  <a:pt x="1645" y="36811"/>
                  <a:pt x="2281" y="38132"/>
                  <a:pt x="3042" y="39393"/>
                </a:cubicBezTo>
                <a:cubicBezTo>
                  <a:pt x="3803" y="40654"/>
                  <a:pt x="4675" y="41832"/>
                  <a:pt x="5658" y="42928"/>
                </a:cubicBezTo>
                <a:cubicBezTo>
                  <a:pt x="6642" y="44025"/>
                  <a:pt x="7719" y="45019"/>
                  <a:pt x="8890" y="45912"/>
                </a:cubicBezTo>
                <a:cubicBezTo>
                  <a:pt x="10061" y="46805"/>
                  <a:pt x="11306" y="47581"/>
                  <a:pt x="12623" y="48239"/>
                </a:cubicBezTo>
                <a:cubicBezTo>
                  <a:pt x="13941" y="48897"/>
                  <a:pt x="15308" y="49426"/>
                  <a:pt x="16725" y="49826"/>
                </a:cubicBezTo>
                <a:cubicBezTo>
                  <a:pt x="18143" y="50226"/>
                  <a:pt x="19585" y="50490"/>
                  <a:pt x="21052" y="50617"/>
                </a:cubicBezTo>
                <a:cubicBezTo>
                  <a:pt x="22519" y="50745"/>
                  <a:pt x="23985" y="50734"/>
                  <a:pt x="25450" y="50586"/>
                </a:cubicBezTo>
                <a:close/>
                <a:moveTo>
                  <a:pt x="-545758" y="683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Freeform 584"/>
          <p:cNvSpPr/>
          <p:nvPr/>
        </p:nvSpPr>
        <p:spPr>
          <a:xfrm flipV="1">
            <a:off x="1648941" y="6895311"/>
            <a:ext cx="119017" cy="137777"/>
          </a:xfrm>
          <a:custGeom>
            <a:avLst/>
            <a:gdLst/>
            <a:ahLst/>
            <a:cxnLst/>
            <a:rect l="0" t="0" r="0" b="0"/>
            <a:pathLst>
              <a:path w="44867" h="51939">
                <a:moveTo>
                  <a:pt x="42315" y="13273"/>
                </a:moveTo>
                <a:cubicBezTo>
                  <a:pt x="42128" y="12129"/>
                  <a:pt x="41819" y="11020"/>
                  <a:pt x="41388" y="9944"/>
                </a:cubicBezTo>
                <a:cubicBezTo>
                  <a:pt x="40957" y="8869"/>
                  <a:pt x="40414" y="7853"/>
                  <a:pt x="39759" y="6897"/>
                </a:cubicBezTo>
                <a:cubicBezTo>
                  <a:pt x="39104" y="5941"/>
                  <a:pt x="38353" y="5068"/>
                  <a:pt x="37506" y="4278"/>
                </a:cubicBezTo>
                <a:cubicBezTo>
                  <a:pt x="36659" y="3488"/>
                  <a:pt x="35735" y="2799"/>
                  <a:pt x="34736" y="2212"/>
                </a:cubicBezTo>
                <a:cubicBezTo>
                  <a:pt x="33737" y="1625"/>
                  <a:pt x="32686" y="1154"/>
                  <a:pt x="31583" y="799"/>
                </a:cubicBezTo>
                <a:cubicBezTo>
                  <a:pt x="30480" y="444"/>
                  <a:pt x="29352" y="213"/>
                  <a:pt x="28198" y="106"/>
                </a:cubicBezTo>
                <a:cubicBezTo>
                  <a:pt x="27045" y="0"/>
                  <a:pt x="25893" y="20"/>
                  <a:pt x="24744" y="167"/>
                </a:cubicBezTo>
                <a:cubicBezTo>
                  <a:pt x="23594" y="315"/>
                  <a:pt x="22475" y="585"/>
                  <a:pt x="21385" y="979"/>
                </a:cubicBezTo>
                <a:cubicBezTo>
                  <a:pt x="19596" y="1587"/>
                  <a:pt x="17875" y="2350"/>
                  <a:pt x="16223" y="3268"/>
                </a:cubicBezTo>
                <a:cubicBezTo>
                  <a:pt x="14570" y="4186"/>
                  <a:pt x="13013" y="5244"/>
                  <a:pt x="11552" y="6442"/>
                </a:cubicBezTo>
                <a:cubicBezTo>
                  <a:pt x="10090" y="7640"/>
                  <a:pt x="8747" y="8959"/>
                  <a:pt x="7523" y="10399"/>
                </a:cubicBezTo>
                <a:cubicBezTo>
                  <a:pt x="6299" y="11839"/>
                  <a:pt x="5213" y="13377"/>
                  <a:pt x="4266" y="15012"/>
                </a:cubicBezTo>
                <a:cubicBezTo>
                  <a:pt x="3318" y="16648"/>
                  <a:pt x="2524" y="18354"/>
                  <a:pt x="1884" y="20133"/>
                </a:cubicBezTo>
                <a:cubicBezTo>
                  <a:pt x="1244" y="21911"/>
                  <a:pt x="768" y="23732"/>
                  <a:pt x="456" y="25596"/>
                </a:cubicBezTo>
                <a:cubicBezTo>
                  <a:pt x="143" y="27460"/>
                  <a:pt x="0" y="29337"/>
                  <a:pt x="26" y="31227"/>
                </a:cubicBezTo>
                <a:cubicBezTo>
                  <a:pt x="51" y="33117"/>
                  <a:pt x="245" y="34989"/>
                  <a:pt x="608" y="36844"/>
                </a:cubicBezTo>
                <a:cubicBezTo>
                  <a:pt x="744" y="38099"/>
                  <a:pt x="1018" y="39323"/>
                  <a:pt x="1429" y="40516"/>
                </a:cubicBezTo>
                <a:cubicBezTo>
                  <a:pt x="1840" y="41709"/>
                  <a:pt x="2378" y="42842"/>
                  <a:pt x="3043" y="43914"/>
                </a:cubicBezTo>
                <a:cubicBezTo>
                  <a:pt x="3708" y="44987"/>
                  <a:pt x="4484" y="45973"/>
                  <a:pt x="5370" y="46871"/>
                </a:cubicBezTo>
                <a:cubicBezTo>
                  <a:pt x="6256" y="47770"/>
                  <a:pt x="7231" y="48559"/>
                  <a:pt x="8294" y="49239"/>
                </a:cubicBezTo>
                <a:cubicBezTo>
                  <a:pt x="9357" y="49919"/>
                  <a:pt x="10482" y="50473"/>
                  <a:pt x="11670" y="50900"/>
                </a:cubicBezTo>
                <a:cubicBezTo>
                  <a:pt x="12857" y="51328"/>
                  <a:pt x="14077" y="51618"/>
                  <a:pt x="15330" y="51772"/>
                </a:cubicBezTo>
                <a:cubicBezTo>
                  <a:pt x="16582" y="51926"/>
                  <a:pt x="17836" y="51939"/>
                  <a:pt x="19092" y="51812"/>
                </a:cubicBezTo>
                <a:cubicBezTo>
                  <a:pt x="20347" y="51684"/>
                  <a:pt x="21573" y="51419"/>
                  <a:pt x="22769" y="51017"/>
                </a:cubicBezTo>
                <a:cubicBezTo>
                  <a:pt x="32968" y="48337"/>
                  <a:pt x="44867" y="25351"/>
                  <a:pt x="42315" y="13273"/>
                </a:cubicBezTo>
                <a:close/>
                <a:moveTo>
                  <a:pt x="-423750" y="8893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Freeform 585"/>
          <p:cNvSpPr/>
          <p:nvPr/>
        </p:nvSpPr>
        <p:spPr>
          <a:xfrm flipV="1">
            <a:off x="405745" y="5006422"/>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86" name="Picture 58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0" y="6241407"/>
            <a:ext cx="107991" cy="157801"/>
          </a:xfrm>
          <a:prstGeom prst="rect">
            <a:avLst/>
          </a:prstGeom>
          <a:noFill/>
        </p:spPr>
      </p:pic>
      <p:sp>
        <p:nvSpPr>
          <p:cNvPr id="587" name="Freeform 587"/>
          <p:cNvSpPr/>
          <p:nvPr/>
        </p:nvSpPr>
        <p:spPr>
          <a:xfrm flipV="1">
            <a:off x="1572750" y="6088664"/>
            <a:ext cx="116312" cy="132185"/>
          </a:xfrm>
          <a:custGeom>
            <a:avLst/>
            <a:gdLst/>
            <a:ahLst/>
            <a:cxnLst/>
            <a:rect l="0" t="0" r="0" b="0"/>
            <a:pathLst>
              <a:path w="43847" h="49831">
                <a:moveTo>
                  <a:pt x="41574" y="13553"/>
                </a:moveTo>
                <a:cubicBezTo>
                  <a:pt x="41364" y="12416"/>
                  <a:pt x="41038" y="11313"/>
                  <a:pt x="40597" y="10244"/>
                </a:cubicBezTo>
                <a:cubicBezTo>
                  <a:pt x="40155" y="9175"/>
                  <a:pt x="39607" y="8164"/>
                  <a:pt x="38953" y="7210"/>
                </a:cubicBezTo>
                <a:cubicBezTo>
                  <a:pt x="38299" y="6257"/>
                  <a:pt x="37553" y="5381"/>
                  <a:pt x="36714" y="4585"/>
                </a:cubicBezTo>
                <a:cubicBezTo>
                  <a:pt x="35876" y="3788"/>
                  <a:pt x="34965" y="3087"/>
                  <a:pt x="33979" y="2481"/>
                </a:cubicBezTo>
                <a:cubicBezTo>
                  <a:pt x="32994" y="1876"/>
                  <a:pt x="31956" y="1380"/>
                  <a:pt x="30866" y="993"/>
                </a:cubicBezTo>
                <a:cubicBezTo>
                  <a:pt x="29777" y="605"/>
                  <a:pt x="28659" y="336"/>
                  <a:pt x="27512" y="183"/>
                </a:cubicBezTo>
                <a:cubicBezTo>
                  <a:pt x="26366" y="31"/>
                  <a:pt x="25216" y="0"/>
                  <a:pt x="24063" y="89"/>
                </a:cubicBezTo>
                <a:cubicBezTo>
                  <a:pt x="22910" y="178"/>
                  <a:pt x="21779" y="386"/>
                  <a:pt x="20670" y="713"/>
                </a:cubicBezTo>
                <a:cubicBezTo>
                  <a:pt x="18977" y="1250"/>
                  <a:pt x="17345" y="1933"/>
                  <a:pt x="15775" y="2763"/>
                </a:cubicBezTo>
                <a:cubicBezTo>
                  <a:pt x="14205" y="3593"/>
                  <a:pt x="12721" y="4556"/>
                  <a:pt x="11325" y="5653"/>
                </a:cubicBezTo>
                <a:cubicBezTo>
                  <a:pt x="9928" y="6750"/>
                  <a:pt x="8641" y="7963"/>
                  <a:pt x="7463" y="9292"/>
                </a:cubicBezTo>
                <a:cubicBezTo>
                  <a:pt x="6284" y="10621"/>
                  <a:pt x="5234" y="12044"/>
                  <a:pt x="4312" y="13562"/>
                </a:cubicBezTo>
                <a:cubicBezTo>
                  <a:pt x="3390" y="15080"/>
                  <a:pt x="2611" y="16668"/>
                  <a:pt x="1975" y="18326"/>
                </a:cubicBezTo>
                <a:cubicBezTo>
                  <a:pt x="1339" y="19984"/>
                  <a:pt x="856" y="21686"/>
                  <a:pt x="527" y="23431"/>
                </a:cubicBezTo>
                <a:cubicBezTo>
                  <a:pt x="197" y="25176"/>
                  <a:pt x="26" y="26936"/>
                  <a:pt x="13" y="28712"/>
                </a:cubicBezTo>
                <a:cubicBezTo>
                  <a:pt x="0" y="30488"/>
                  <a:pt x="146" y="32251"/>
                  <a:pt x="451" y="34000"/>
                </a:cubicBezTo>
                <a:cubicBezTo>
                  <a:pt x="1064" y="36460"/>
                  <a:pt x="2094" y="38730"/>
                  <a:pt x="3542" y="40810"/>
                </a:cubicBezTo>
                <a:cubicBezTo>
                  <a:pt x="4990" y="42891"/>
                  <a:pt x="6760" y="44646"/>
                  <a:pt x="8854" y="46075"/>
                </a:cubicBezTo>
                <a:cubicBezTo>
                  <a:pt x="10947" y="47505"/>
                  <a:pt x="13226" y="48515"/>
                  <a:pt x="15691" y="49107"/>
                </a:cubicBezTo>
                <a:cubicBezTo>
                  <a:pt x="18155" y="49698"/>
                  <a:pt x="20645" y="49831"/>
                  <a:pt x="23159" y="49507"/>
                </a:cubicBezTo>
                <a:cubicBezTo>
                  <a:pt x="33204" y="46941"/>
                  <a:pt x="43847" y="26113"/>
                  <a:pt x="41574" y="13553"/>
                </a:cubicBezTo>
                <a:close/>
                <a:moveTo>
                  <a:pt x="-701503" y="58313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8" name="Freeform 588"/>
          <p:cNvSpPr/>
          <p:nvPr/>
        </p:nvSpPr>
        <p:spPr>
          <a:xfrm flipV="1">
            <a:off x="3316" y="5549119"/>
            <a:ext cx="113041" cy="131506"/>
          </a:xfrm>
          <a:custGeom>
            <a:avLst/>
            <a:gdLst/>
            <a:ahLst/>
            <a:cxnLst/>
            <a:rect l="0" t="0" r="0" b="0"/>
            <a:pathLst>
              <a:path w="42614" h="49575">
                <a:moveTo>
                  <a:pt x="18929" y="48012"/>
                </a:moveTo>
                <a:cubicBezTo>
                  <a:pt x="22310" y="46892"/>
                  <a:pt x="25444" y="45287"/>
                  <a:pt x="28330" y="43197"/>
                </a:cubicBezTo>
                <a:cubicBezTo>
                  <a:pt x="31215" y="41108"/>
                  <a:pt x="33718" y="38631"/>
                  <a:pt x="35838" y="35768"/>
                </a:cubicBezTo>
                <a:cubicBezTo>
                  <a:pt x="37958" y="32905"/>
                  <a:pt x="39596" y="29788"/>
                  <a:pt x="40752" y="26418"/>
                </a:cubicBezTo>
                <a:cubicBezTo>
                  <a:pt x="41909" y="23049"/>
                  <a:pt x="42529" y="19583"/>
                  <a:pt x="42614" y="16021"/>
                </a:cubicBezTo>
                <a:cubicBezTo>
                  <a:pt x="42154" y="13518"/>
                  <a:pt x="41236" y="11195"/>
                  <a:pt x="39861" y="9053"/>
                </a:cubicBezTo>
                <a:cubicBezTo>
                  <a:pt x="38485" y="6911"/>
                  <a:pt x="36754" y="5111"/>
                  <a:pt x="34669" y="3652"/>
                </a:cubicBezTo>
                <a:cubicBezTo>
                  <a:pt x="32583" y="2192"/>
                  <a:pt x="30299" y="1183"/>
                  <a:pt x="27815" y="625"/>
                </a:cubicBezTo>
                <a:cubicBezTo>
                  <a:pt x="25332" y="66"/>
                  <a:pt x="22835" y="0"/>
                  <a:pt x="20325" y="426"/>
                </a:cubicBezTo>
                <a:cubicBezTo>
                  <a:pt x="18697" y="860"/>
                  <a:pt x="17122" y="1440"/>
                  <a:pt x="15601" y="2165"/>
                </a:cubicBezTo>
                <a:cubicBezTo>
                  <a:pt x="14079" y="2891"/>
                  <a:pt x="12637" y="3750"/>
                  <a:pt x="11275" y="4742"/>
                </a:cubicBezTo>
                <a:cubicBezTo>
                  <a:pt x="9912" y="5734"/>
                  <a:pt x="8652" y="6843"/>
                  <a:pt x="7495" y="8068"/>
                </a:cubicBezTo>
                <a:cubicBezTo>
                  <a:pt x="6337" y="9293"/>
                  <a:pt x="5302" y="10614"/>
                  <a:pt x="4389" y="12031"/>
                </a:cubicBezTo>
                <a:cubicBezTo>
                  <a:pt x="3476" y="13448"/>
                  <a:pt x="2700" y="14936"/>
                  <a:pt x="2062" y="16496"/>
                </a:cubicBezTo>
                <a:cubicBezTo>
                  <a:pt x="1424" y="18056"/>
                  <a:pt x="935" y="19661"/>
                  <a:pt x="593" y="21312"/>
                </a:cubicBezTo>
                <a:cubicBezTo>
                  <a:pt x="252" y="22963"/>
                  <a:pt x="66" y="24631"/>
                  <a:pt x="33" y="26316"/>
                </a:cubicBezTo>
                <a:cubicBezTo>
                  <a:pt x="0" y="28001"/>
                  <a:pt x="122" y="29675"/>
                  <a:pt x="399" y="31337"/>
                </a:cubicBezTo>
                <a:cubicBezTo>
                  <a:pt x="2431" y="42526"/>
                  <a:pt x="10242" y="49575"/>
                  <a:pt x="18929" y="48012"/>
                </a:cubicBezTo>
                <a:close/>
                <a:moveTo>
                  <a:pt x="-347974" y="37948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89" name="Freeform 589"/>
          <p:cNvSpPr/>
          <p:nvPr/>
        </p:nvSpPr>
        <p:spPr>
          <a:xfrm flipV="1">
            <a:off x="412125" y="6461417"/>
            <a:ext cx="111706" cy="132236"/>
          </a:xfrm>
          <a:custGeom>
            <a:avLst/>
            <a:gdLst/>
            <a:ahLst/>
            <a:cxnLst/>
            <a:rect l="0" t="0" r="0" b="0"/>
            <a:pathLst>
              <a:path w="42111" h="49850">
                <a:moveTo>
                  <a:pt x="21154" y="48605"/>
                </a:moveTo>
                <a:cubicBezTo>
                  <a:pt x="24340" y="47518"/>
                  <a:pt x="27269" y="45949"/>
                  <a:pt x="29940" y="43899"/>
                </a:cubicBezTo>
                <a:cubicBezTo>
                  <a:pt x="32611" y="41849"/>
                  <a:pt x="34884" y="39426"/>
                  <a:pt x="36759" y="36629"/>
                </a:cubicBezTo>
                <a:cubicBezTo>
                  <a:pt x="38633" y="33832"/>
                  <a:pt x="40011" y="30808"/>
                  <a:pt x="40892" y="27558"/>
                </a:cubicBezTo>
                <a:cubicBezTo>
                  <a:pt x="41773" y="24309"/>
                  <a:pt x="42111" y="21003"/>
                  <a:pt x="41905" y="17642"/>
                </a:cubicBezTo>
                <a:cubicBezTo>
                  <a:pt x="41514" y="15126"/>
                  <a:pt x="40688" y="12761"/>
                  <a:pt x="39426" y="10549"/>
                </a:cubicBezTo>
                <a:cubicBezTo>
                  <a:pt x="38164" y="8337"/>
                  <a:pt x="36549" y="6422"/>
                  <a:pt x="34582" y="4805"/>
                </a:cubicBezTo>
                <a:cubicBezTo>
                  <a:pt x="32614" y="3187"/>
                  <a:pt x="30423" y="1974"/>
                  <a:pt x="28008" y="1164"/>
                </a:cubicBezTo>
                <a:cubicBezTo>
                  <a:pt x="25594" y="354"/>
                  <a:pt x="23114" y="0"/>
                  <a:pt x="20569" y="104"/>
                </a:cubicBezTo>
                <a:cubicBezTo>
                  <a:pt x="18994" y="264"/>
                  <a:pt x="17452" y="585"/>
                  <a:pt x="15943" y="1066"/>
                </a:cubicBezTo>
                <a:cubicBezTo>
                  <a:pt x="14434" y="1547"/>
                  <a:pt x="12991" y="2178"/>
                  <a:pt x="11614" y="2959"/>
                </a:cubicBezTo>
                <a:cubicBezTo>
                  <a:pt x="10236" y="3740"/>
                  <a:pt x="8953" y="4654"/>
                  <a:pt x="7766" y="5702"/>
                </a:cubicBezTo>
                <a:cubicBezTo>
                  <a:pt x="6578" y="6749"/>
                  <a:pt x="5511" y="7908"/>
                  <a:pt x="4564" y="9177"/>
                </a:cubicBezTo>
                <a:cubicBezTo>
                  <a:pt x="3617" y="10446"/>
                  <a:pt x="2811" y="11799"/>
                  <a:pt x="2145" y="13236"/>
                </a:cubicBezTo>
                <a:cubicBezTo>
                  <a:pt x="1479" y="14673"/>
                  <a:pt x="968" y="16163"/>
                  <a:pt x="612" y="17706"/>
                </a:cubicBezTo>
                <a:cubicBezTo>
                  <a:pt x="256" y="19249"/>
                  <a:pt x="63" y="20812"/>
                  <a:pt x="31" y="22395"/>
                </a:cubicBezTo>
                <a:cubicBezTo>
                  <a:pt x="0" y="23979"/>
                  <a:pt x="132" y="25548"/>
                  <a:pt x="427" y="27104"/>
                </a:cubicBezTo>
                <a:cubicBezTo>
                  <a:pt x="2104" y="39867"/>
                  <a:pt x="11768" y="49850"/>
                  <a:pt x="21154" y="48605"/>
                </a:cubicBezTo>
                <a:close/>
                <a:moveTo>
                  <a:pt x="-158488" y="72367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0" name="Freeform 590"/>
          <p:cNvSpPr/>
          <p:nvPr/>
        </p:nvSpPr>
        <p:spPr>
          <a:xfrm flipV="1">
            <a:off x="1238706" y="6934341"/>
            <a:ext cx="117293" cy="143921"/>
          </a:xfrm>
          <a:custGeom>
            <a:avLst/>
            <a:gdLst/>
            <a:ahLst/>
            <a:cxnLst/>
            <a:rect l="0" t="0" r="0" b="0"/>
            <a:pathLst>
              <a:path w="44217" h="54255">
                <a:moveTo>
                  <a:pt x="43752" y="18923"/>
                </a:moveTo>
                <a:cubicBezTo>
                  <a:pt x="41390" y="3860"/>
                  <a:pt x="30811" y="0"/>
                  <a:pt x="18454" y="9702"/>
                </a:cubicBezTo>
                <a:cubicBezTo>
                  <a:pt x="17793" y="10223"/>
                  <a:pt x="17184" y="10871"/>
                  <a:pt x="16599" y="11417"/>
                </a:cubicBezTo>
                <a:cubicBezTo>
                  <a:pt x="3582" y="22910"/>
                  <a:pt x="0" y="33883"/>
                  <a:pt x="6020" y="44221"/>
                </a:cubicBezTo>
                <a:cubicBezTo>
                  <a:pt x="6825" y="46207"/>
                  <a:pt x="7981" y="47962"/>
                  <a:pt x="9488" y="49485"/>
                </a:cubicBezTo>
                <a:cubicBezTo>
                  <a:pt x="10995" y="51009"/>
                  <a:pt x="12737" y="52184"/>
                  <a:pt x="14714" y="53010"/>
                </a:cubicBezTo>
                <a:cubicBezTo>
                  <a:pt x="16691" y="53837"/>
                  <a:pt x="18751" y="54251"/>
                  <a:pt x="20894" y="54253"/>
                </a:cubicBezTo>
                <a:cubicBezTo>
                  <a:pt x="23037" y="54255"/>
                  <a:pt x="25098" y="53845"/>
                  <a:pt x="27077" y="53022"/>
                </a:cubicBezTo>
                <a:cubicBezTo>
                  <a:pt x="30006" y="51333"/>
                  <a:pt x="32624" y="49252"/>
                  <a:pt x="34932" y="46781"/>
                </a:cubicBezTo>
                <a:cubicBezTo>
                  <a:pt x="37239" y="44310"/>
                  <a:pt x="39136" y="41556"/>
                  <a:pt x="40621" y="38519"/>
                </a:cubicBezTo>
                <a:cubicBezTo>
                  <a:pt x="42107" y="35481"/>
                  <a:pt x="43116" y="32293"/>
                  <a:pt x="43649" y="28954"/>
                </a:cubicBezTo>
                <a:cubicBezTo>
                  <a:pt x="44183" y="25615"/>
                  <a:pt x="44217" y="22272"/>
                  <a:pt x="43752" y="18923"/>
                </a:cubicBezTo>
                <a:close/>
                <a:moveTo>
                  <a:pt x="-257721" y="9063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1" name="Freeform 591"/>
          <p:cNvSpPr/>
          <p:nvPr/>
        </p:nvSpPr>
        <p:spPr>
          <a:xfrm flipV="1">
            <a:off x="899727" y="5594696"/>
            <a:ext cx="119412" cy="123957"/>
          </a:xfrm>
          <a:custGeom>
            <a:avLst/>
            <a:gdLst/>
            <a:ahLst/>
            <a:cxnLst/>
            <a:rect l="0" t="0" r="0" b="0"/>
            <a:pathLst>
              <a:path w="45016" h="46729">
                <a:moveTo>
                  <a:pt x="22759" y="3421"/>
                </a:moveTo>
                <a:cubicBezTo>
                  <a:pt x="7519" y="7866"/>
                  <a:pt x="0" y="19067"/>
                  <a:pt x="4178" y="30967"/>
                </a:cubicBezTo>
                <a:cubicBezTo>
                  <a:pt x="4903" y="33395"/>
                  <a:pt x="6015" y="35631"/>
                  <a:pt x="7517" y="37672"/>
                </a:cubicBezTo>
                <a:cubicBezTo>
                  <a:pt x="9018" y="39714"/>
                  <a:pt x="10820" y="41443"/>
                  <a:pt x="12922" y="42858"/>
                </a:cubicBezTo>
                <a:cubicBezTo>
                  <a:pt x="15024" y="44273"/>
                  <a:pt x="17304" y="45293"/>
                  <a:pt x="19760" y="45916"/>
                </a:cubicBezTo>
                <a:cubicBezTo>
                  <a:pt x="22217" y="46539"/>
                  <a:pt x="24706" y="46729"/>
                  <a:pt x="27229" y="46486"/>
                </a:cubicBezTo>
                <a:cubicBezTo>
                  <a:pt x="30232" y="45003"/>
                  <a:pt x="32931" y="43091"/>
                  <a:pt x="35327" y="40751"/>
                </a:cubicBezTo>
                <a:cubicBezTo>
                  <a:pt x="37723" y="38412"/>
                  <a:pt x="39698" y="35758"/>
                  <a:pt x="41252" y="32792"/>
                </a:cubicBezTo>
                <a:cubicBezTo>
                  <a:pt x="42806" y="29825"/>
                  <a:pt x="43863" y="26691"/>
                  <a:pt x="44422" y="23389"/>
                </a:cubicBezTo>
                <a:cubicBezTo>
                  <a:pt x="44982" y="20087"/>
                  <a:pt x="45016" y="16779"/>
                  <a:pt x="44526" y="13466"/>
                </a:cubicBezTo>
                <a:cubicBezTo>
                  <a:pt x="41783" y="3349"/>
                  <a:pt x="34527" y="0"/>
                  <a:pt x="22759" y="3421"/>
                </a:cubicBezTo>
                <a:close/>
                <a:moveTo>
                  <a:pt x="-626974" y="39381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Freeform 592"/>
          <p:cNvSpPr/>
          <p:nvPr/>
        </p:nvSpPr>
        <p:spPr>
          <a:xfrm flipV="1">
            <a:off x="754899" y="6180552"/>
            <a:ext cx="109823" cy="129158"/>
          </a:xfrm>
          <a:custGeom>
            <a:avLst/>
            <a:gdLst/>
            <a:ahLst/>
            <a:cxnLst/>
            <a:rect l="0" t="0" r="0" b="0"/>
            <a:pathLst>
              <a:path w="41401" h="48690">
                <a:moveTo>
                  <a:pt x="18758" y="290"/>
                </a:moveTo>
                <a:cubicBezTo>
                  <a:pt x="17189" y="607"/>
                  <a:pt x="15668" y="1080"/>
                  <a:pt x="14197" y="1710"/>
                </a:cubicBezTo>
                <a:cubicBezTo>
                  <a:pt x="12725" y="2340"/>
                  <a:pt x="11333" y="3113"/>
                  <a:pt x="10020" y="4030"/>
                </a:cubicBezTo>
                <a:cubicBezTo>
                  <a:pt x="8708" y="4946"/>
                  <a:pt x="7503" y="5987"/>
                  <a:pt x="6405" y="7152"/>
                </a:cubicBezTo>
                <a:cubicBezTo>
                  <a:pt x="5307" y="8317"/>
                  <a:pt x="4339" y="9582"/>
                  <a:pt x="3501" y="10946"/>
                </a:cubicBezTo>
                <a:cubicBezTo>
                  <a:pt x="2664" y="12310"/>
                  <a:pt x="1974" y="13745"/>
                  <a:pt x="1432" y="15252"/>
                </a:cubicBezTo>
                <a:cubicBezTo>
                  <a:pt x="890" y="16758"/>
                  <a:pt x="507" y="18304"/>
                  <a:pt x="283" y="19889"/>
                </a:cubicBezTo>
                <a:cubicBezTo>
                  <a:pt x="60" y="21474"/>
                  <a:pt x="0" y="23065"/>
                  <a:pt x="104" y="24663"/>
                </a:cubicBezTo>
                <a:cubicBezTo>
                  <a:pt x="208" y="26260"/>
                  <a:pt x="474" y="27830"/>
                  <a:pt x="902" y="29373"/>
                </a:cubicBezTo>
                <a:cubicBezTo>
                  <a:pt x="4216" y="42073"/>
                  <a:pt x="12636" y="48690"/>
                  <a:pt x="22326" y="46124"/>
                </a:cubicBezTo>
                <a:cubicBezTo>
                  <a:pt x="23862" y="45696"/>
                  <a:pt x="25346" y="45132"/>
                  <a:pt x="26777" y="44431"/>
                </a:cubicBezTo>
                <a:cubicBezTo>
                  <a:pt x="28209" y="43731"/>
                  <a:pt x="29565" y="42906"/>
                  <a:pt x="30846" y="41956"/>
                </a:cubicBezTo>
                <a:cubicBezTo>
                  <a:pt x="32126" y="41007"/>
                  <a:pt x="33309" y="39949"/>
                  <a:pt x="34395" y="38782"/>
                </a:cubicBezTo>
                <a:cubicBezTo>
                  <a:pt x="35482" y="37615"/>
                  <a:pt x="36452" y="36359"/>
                  <a:pt x="37308" y="35014"/>
                </a:cubicBezTo>
                <a:cubicBezTo>
                  <a:pt x="38164" y="33669"/>
                  <a:pt x="38889" y="32258"/>
                  <a:pt x="39486" y="30780"/>
                </a:cubicBezTo>
                <a:cubicBezTo>
                  <a:pt x="40082" y="29301"/>
                  <a:pt x="40539" y="27781"/>
                  <a:pt x="40856" y="26219"/>
                </a:cubicBezTo>
                <a:cubicBezTo>
                  <a:pt x="41174" y="24657"/>
                  <a:pt x="41346" y="23079"/>
                  <a:pt x="41374" y="21485"/>
                </a:cubicBezTo>
                <a:cubicBezTo>
                  <a:pt x="41401" y="19892"/>
                  <a:pt x="41284" y="18309"/>
                  <a:pt x="41021" y="16736"/>
                </a:cubicBezTo>
                <a:cubicBezTo>
                  <a:pt x="40548" y="14213"/>
                  <a:pt x="39629" y="11863"/>
                  <a:pt x="38266" y="9688"/>
                </a:cubicBezTo>
                <a:cubicBezTo>
                  <a:pt x="36902" y="7512"/>
                  <a:pt x="35188" y="5662"/>
                  <a:pt x="33123" y="4136"/>
                </a:cubicBezTo>
                <a:cubicBezTo>
                  <a:pt x="31057" y="2611"/>
                  <a:pt x="28785" y="1516"/>
                  <a:pt x="26305" y="852"/>
                </a:cubicBezTo>
                <a:cubicBezTo>
                  <a:pt x="23825" y="188"/>
                  <a:pt x="21309" y="0"/>
                  <a:pt x="18758" y="290"/>
                </a:cubicBezTo>
                <a:close/>
                <a:moveTo>
                  <a:pt x="-346431" y="61663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Freeform 593"/>
          <p:cNvSpPr/>
          <p:nvPr/>
        </p:nvSpPr>
        <p:spPr>
          <a:xfrm flipV="1">
            <a:off x="778177" y="5188977"/>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Freeform 594"/>
          <p:cNvSpPr/>
          <p:nvPr/>
        </p:nvSpPr>
        <p:spPr>
          <a:xfrm flipV="1">
            <a:off x="1058002" y="6254095"/>
            <a:ext cx="105112" cy="128646"/>
          </a:xfrm>
          <a:custGeom>
            <a:avLst/>
            <a:gdLst/>
            <a:ahLst/>
            <a:cxnLst/>
            <a:rect l="0" t="0" r="0" b="0"/>
            <a:pathLst>
              <a:path w="39625" h="48497">
                <a:moveTo>
                  <a:pt x="38823" y="15515"/>
                </a:moveTo>
                <a:cubicBezTo>
                  <a:pt x="38736" y="14239"/>
                  <a:pt x="38505" y="12988"/>
                  <a:pt x="38129" y="11765"/>
                </a:cubicBezTo>
                <a:cubicBezTo>
                  <a:pt x="37753" y="10541"/>
                  <a:pt x="37243" y="9377"/>
                  <a:pt x="36597" y="8272"/>
                </a:cubicBezTo>
                <a:cubicBezTo>
                  <a:pt x="35952" y="7166"/>
                  <a:pt x="35189" y="6149"/>
                  <a:pt x="34309" y="5220"/>
                </a:cubicBezTo>
                <a:cubicBezTo>
                  <a:pt x="33429" y="4292"/>
                  <a:pt x="32454" y="3475"/>
                  <a:pt x="31384" y="2772"/>
                </a:cubicBezTo>
                <a:cubicBezTo>
                  <a:pt x="30315" y="2069"/>
                  <a:pt x="29180" y="1497"/>
                  <a:pt x="27978" y="1056"/>
                </a:cubicBezTo>
                <a:cubicBezTo>
                  <a:pt x="26777" y="615"/>
                  <a:pt x="25541" y="317"/>
                  <a:pt x="24270" y="162"/>
                </a:cubicBezTo>
                <a:cubicBezTo>
                  <a:pt x="23000" y="7"/>
                  <a:pt x="21728" y="0"/>
                  <a:pt x="20456" y="139"/>
                </a:cubicBezTo>
                <a:cubicBezTo>
                  <a:pt x="19184" y="278"/>
                  <a:pt x="17944" y="561"/>
                  <a:pt x="16737" y="987"/>
                </a:cubicBezTo>
                <a:cubicBezTo>
                  <a:pt x="14043" y="1681"/>
                  <a:pt x="11569" y="2843"/>
                  <a:pt x="9314" y="4472"/>
                </a:cubicBezTo>
                <a:cubicBezTo>
                  <a:pt x="7058" y="6101"/>
                  <a:pt x="5177" y="8084"/>
                  <a:pt x="3671" y="10423"/>
                </a:cubicBezTo>
                <a:cubicBezTo>
                  <a:pt x="2164" y="12762"/>
                  <a:pt x="1136" y="15294"/>
                  <a:pt x="585" y="18021"/>
                </a:cubicBezTo>
                <a:cubicBezTo>
                  <a:pt x="35" y="20748"/>
                  <a:pt x="0" y="23482"/>
                  <a:pt x="481" y="26222"/>
                </a:cubicBezTo>
                <a:cubicBezTo>
                  <a:pt x="2793" y="38452"/>
                  <a:pt x="13804" y="48497"/>
                  <a:pt x="22643" y="46427"/>
                </a:cubicBezTo>
                <a:cubicBezTo>
                  <a:pt x="25589" y="45208"/>
                  <a:pt x="28239" y="43522"/>
                  <a:pt x="30593" y="41371"/>
                </a:cubicBezTo>
                <a:cubicBezTo>
                  <a:pt x="32946" y="39220"/>
                  <a:pt x="34862" y="36732"/>
                  <a:pt x="36341" y="33907"/>
                </a:cubicBezTo>
                <a:cubicBezTo>
                  <a:pt x="37820" y="31082"/>
                  <a:pt x="38772" y="28089"/>
                  <a:pt x="39199" y="24929"/>
                </a:cubicBezTo>
                <a:cubicBezTo>
                  <a:pt x="39625" y="21769"/>
                  <a:pt x="39500" y="18631"/>
                  <a:pt x="38823" y="15515"/>
                </a:cubicBezTo>
                <a:close/>
                <a:moveTo>
                  <a:pt x="-448387" y="6441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5" name="Freeform 595"/>
          <p:cNvSpPr/>
          <p:nvPr/>
        </p:nvSpPr>
        <p:spPr>
          <a:xfrm flipV="1">
            <a:off x="283517" y="6447437"/>
            <a:ext cx="106009" cy="123906"/>
          </a:xfrm>
          <a:custGeom>
            <a:avLst/>
            <a:gdLst/>
            <a:ahLst/>
            <a:cxnLst/>
            <a:rect l="0" t="0" r="0" b="0"/>
            <a:pathLst>
              <a:path w="39963" h="46710">
                <a:moveTo>
                  <a:pt x="19585" y="46367"/>
                </a:moveTo>
                <a:cubicBezTo>
                  <a:pt x="21157" y="46137"/>
                  <a:pt x="22691" y="45753"/>
                  <a:pt x="24187" y="45216"/>
                </a:cubicBezTo>
                <a:cubicBezTo>
                  <a:pt x="25683" y="44678"/>
                  <a:pt x="27110" y="43998"/>
                  <a:pt x="28469" y="43174"/>
                </a:cubicBezTo>
                <a:cubicBezTo>
                  <a:pt x="29828" y="42350"/>
                  <a:pt x="31092" y="41400"/>
                  <a:pt x="32261" y="40323"/>
                </a:cubicBezTo>
                <a:cubicBezTo>
                  <a:pt x="33430" y="39246"/>
                  <a:pt x="34480" y="38064"/>
                  <a:pt x="35411" y="36776"/>
                </a:cubicBezTo>
                <a:cubicBezTo>
                  <a:pt x="36343" y="35489"/>
                  <a:pt x="37138" y="34122"/>
                  <a:pt x="37796" y="32675"/>
                </a:cubicBezTo>
                <a:cubicBezTo>
                  <a:pt x="38453" y="31228"/>
                  <a:pt x="38961" y="29730"/>
                  <a:pt x="39318" y="28182"/>
                </a:cubicBezTo>
                <a:cubicBezTo>
                  <a:pt x="39676" y="26633"/>
                  <a:pt x="39876" y="25065"/>
                  <a:pt x="39919" y="23476"/>
                </a:cubicBezTo>
                <a:cubicBezTo>
                  <a:pt x="39963" y="21887"/>
                  <a:pt x="39848" y="20310"/>
                  <a:pt x="39575" y="18745"/>
                </a:cubicBezTo>
                <a:cubicBezTo>
                  <a:pt x="37225" y="9994"/>
                  <a:pt x="34495" y="0"/>
                  <a:pt x="21630" y="1244"/>
                </a:cubicBezTo>
                <a:cubicBezTo>
                  <a:pt x="19975" y="1575"/>
                  <a:pt x="18366" y="2058"/>
                  <a:pt x="16803" y="2693"/>
                </a:cubicBezTo>
                <a:cubicBezTo>
                  <a:pt x="15240" y="3327"/>
                  <a:pt x="13750" y="4102"/>
                  <a:pt x="12333" y="5018"/>
                </a:cubicBezTo>
                <a:cubicBezTo>
                  <a:pt x="10915" y="5933"/>
                  <a:pt x="9596" y="6973"/>
                  <a:pt x="8375" y="8137"/>
                </a:cubicBezTo>
                <a:cubicBezTo>
                  <a:pt x="7154" y="9301"/>
                  <a:pt x="6052" y="10569"/>
                  <a:pt x="5070" y="11941"/>
                </a:cubicBezTo>
                <a:cubicBezTo>
                  <a:pt x="4088" y="13313"/>
                  <a:pt x="3243" y="14764"/>
                  <a:pt x="2534" y="16295"/>
                </a:cubicBezTo>
                <a:cubicBezTo>
                  <a:pt x="1826" y="17826"/>
                  <a:pt x="1267" y="19410"/>
                  <a:pt x="857" y="21047"/>
                </a:cubicBezTo>
                <a:cubicBezTo>
                  <a:pt x="447" y="22683"/>
                  <a:pt x="194" y="24344"/>
                  <a:pt x="97" y="26028"/>
                </a:cubicBezTo>
                <a:cubicBezTo>
                  <a:pt x="0" y="27712"/>
                  <a:pt x="61" y="29391"/>
                  <a:pt x="281" y="31064"/>
                </a:cubicBezTo>
                <a:cubicBezTo>
                  <a:pt x="315" y="32237"/>
                  <a:pt x="475" y="33392"/>
                  <a:pt x="761" y="34531"/>
                </a:cubicBezTo>
                <a:cubicBezTo>
                  <a:pt x="1048" y="35669"/>
                  <a:pt x="1454" y="36762"/>
                  <a:pt x="1980" y="37812"/>
                </a:cubicBezTo>
                <a:cubicBezTo>
                  <a:pt x="2506" y="38861"/>
                  <a:pt x="3139" y="39841"/>
                  <a:pt x="3879" y="40751"/>
                </a:cubicBezTo>
                <a:cubicBezTo>
                  <a:pt x="4619" y="41662"/>
                  <a:pt x="5449" y="42482"/>
                  <a:pt x="6369" y="43211"/>
                </a:cubicBezTo>
                <a:cubicBezTo>
                  <a:pt x="7289" y="43940"/>
                  <a:pt x="8276" y="44561"/>
                  <a:pt x="9332" y="45074"/>
                </a:cubicBezTo>
                <a:cubicBezTo>
                  <a:pt x="10387" y="45587"/>
                  <a:pt x="11486" y="45980"/>
                  <a:pt x="12627" y="46253"/>
                </a:cubicBezTo>
                <a:cubicBezTo>
                  <a:pt x="13769" y="46525"/>
                  <a:pt x="14926" y="46671"/>
                  <a:pt x="16100" y="46691"/>
                </a:cubicBezTo>
                <a:cubicBezTo>
                  <a:pt x="17273" y="46710"/>
                  <a:pt x="18435" y="46602"/>
                  <a:pt x="19585" y="46367"/>
                </a:cubicBezTo>
                <a:close/>
                <a:moveTo>
                  <a:pt x="-116178" y="71526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Freeform 596"/>
          <p:cNvSpPr/>
          <p:nvPr/>
        </p:nvSpPr>
        <p:spPr>
          <a:xfrm flipV="1">
            <a:off x="41443" y="6787755"/>
            <a:ext cx="115494" cy="117237"/>
          </a:xfrm>
          <a:custGeom>
            <a:avLst/>
            <a:gdLst/>
            <a:ahLst/>
            <a:cxnLst/>
            <a:rect l="0" t="0" r="0" b="0"/>
            <a:pathLst>
              <a:path w="43539" h="44196">
                <a:moveTo>
                  <a:pt x="42973" y="15072"/>
                </a:moveTo>
                <a:cubicBezTo>
                  <a:pt x="42536" y="12772"/>
                  <a:pt x="41690" y="10635"/>
                  <a:pt x="40434" y="8659"/>
                </a:cubicBezTo>
                <a:cubicBezTo>
                  <a:pt x="39179" y="6683"/>
                  <a:pt x="37604" y="5009"/>
                  <a:pt x="35708" y="3636"/>
                </a:cubicBezTo>
                <a:cubicBezTo>
                  <a:pt x="33812" y="2263"/>
                  <a:pt x="31730" y="1289"/>
                  <a:pt x="29461" y="713"/>
                </a:cubicBezTo>
                <a:cubicBezTo>
                  <a:pt x="27193" y="137"/>
                  <a:pt x="24898" y="0"/>
                  <a:pt x="22577" y="302"/>
                </a:cubicBezTo>
                <a:cubicBezTo>
                  <a:pt x="19294" y="1120"/>
                  <a:pt x="16241" y="2460"/>
                  <a:pt x="13417" y="4323"/>
                </a:cubicBezTo>
                <a:cubicBezTo>
                  <a:pt x="10592" y="6186"/>
                  <a:pt x="8158" y="8466"/>
                  <a:pt x="6114" y="11161"/>
                </a:cubicBezTo>
                <a:cubicBezTo>
                  <a:pt x="4070" y="13857"/>
                  <a:pt x="2532" y="16816"/>
                  <a:pt x="1500" y="20038"/>
                </a:cubicBezTo>
                <a:cubicBezTo>
                  <a:pt x="467" y="23260"/>
                  <a:pt x="0" y="26562"/>
                  <a:pt x="98" y="29943"/>
                </a:cubicBezTo>
                <a:cubicBezTo>
                  <a:pt x="533" y="31250"/>
                  <a:pt x="1093" y="32500"/>
                  <a:pt x="1777" y="33695"/>
                </a:cubicBezTo>
                <a:cubicBezTo>
                  <a:pt x="2461" y="34890"/>
                  <a:pt x="3256" y="36007"/>
                  <a:pt x="4162" y="37044"/>
                </a:cubicBezTo>
                <a:cubicBezTo>
                  <a:pt x="5068" y="38081"/>
                  <a:pt x="6068" y="39018"/>
                  <a:pt x="7160" y="39856"/>
                </a:cubicBezTo>
                <a:cubicBezTo>
                  <a:pt x="8252" y="40695"/>
                  <a:pt x="9417" y="41417"/>
                  <a:pt x="10653" y="42024"/>
                </a:cubicBezTo>
                <a:cubicBezTo>
                  <a:pt x="11889" y="42631"/>
                  <a:pt x="13173" y="43110"/>
                  <a:pt x="14504" y="43462"/>
                </a:cubicBezTo>
                <a:cubicBezTo>
                  <a:pt x="15835" y="43813"/>
                  <a:pt x="17188" y="44030"/>
                  <a:pt x="18563" y="44113"/>
                </a:cubicBezTo>
                <a:cubicBezTo>
                  <a:pt x="19937" y="44196"/>
                  <a:pt x="21307" y="44142"/>
                  <a:pt x="22671" y="43952"/>
                </a:cubicBezTo>
                <a:cubicBezTo>
                  <a:pt x="24034" y="43763"/>
                  <a:pt x="25366" y="43441"/>
                  <a:pt x="26666" y="42986"/>
                </a:cubicBezTo>
                <a:cubicBezTo>
                  <a:pt x="29476" y="42029"/>
                  <a:pt x="32031" y="40611"/>
                  <a:pt x="34330" y="38732"/>
                </a:cubicBezTo>
                <a:cubicBezTo>
                  <a:pt x="36628" y="36854"/>
                  <a:pt x="38526" y="34633"/>
                  <a:pt x="40024" y="32069"/>
                </a:cubicBezTo>
                <a:cubicBezTo>
                  <a:pt x="41521" y="29506"/>
                  <a:pt x="42524" y="26761"/>
                  <a:pt x="43031" y="23836"/>
                </a:cubicBezTo>
                <a:cubicBezTo>
                  <a:pt x="43539" y="20911"/>
                  <a:pt x="43519" y="17990"/>
                  <a:pt x="42973" y="15072"/>
                </a:cubicBezTo>
                <a:close/>
                <a:moveTo>
                  <a:pt x="132152" y="84104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Freeform 597"/>
          <p:cNvSpPr/>
          <p:nvPr/>
        </p:nvSpPr>
        <p:spPr>
          <a:xfrm flipV="1">
            <a:off x="882310" y="5885605"/>
            <a:ext cx="118786" cy="117641"/>
          </a:xfrm>
          <a:custGeom>
            <a:avLst/>
            <a:gdLst/>
            <a:ahLst/>
            <a:cxnLst/>
            <a:rect l="0" t="0" r="0" b="0"/>
            <a:pathLst>
              <a:path w="44780" h="44348">
                <a:moveTo>
                  <a:pt x="44780" y="12788"/>
                </a:moveTo>
                <a:cubicBezTo>
                  <a:pt x="35484" y="7302"/>
                  <a:pt x="29109" y="889"/>
                  <a:pt x="22047" y="0"/>
                </a:cubicBezTo>
                <a:cubicBezTo>
                  <a:pt x="19079" y="352"/>
                  <a:pt x="16263" y="1209"/>
                  <a:pt x="13602" y="2571"/>
                </a:cubicBezTo>
                <a:cubicBezTo>
                  <a:pt x="10940" y="3932"/>
                  <a:pt x="8599" y="5714"/>
                  <a:pt x="6576" y="7916"/>
                </a:cubicBezTo>
                <a:cubicBezTo>
                  <a:pt x="4554" y="10118"/>
                  <a:pt x="2977" y="12602"/>
                  <a:pt x="1846" y="15370"/>
                </a:cubicBezTo>
                <a:cubicBezTo>
                  <a:pt x="715" y="18137"/>
                  <a:pt x="99" y="21015"/>
                  <a:pt x="0" y="24003"/>
                </a:cubicBezTo>
                <a:cubicBezTo>
                  <a:pt x="439" y="27652"/>
                  <a:pt x="1583" y="31064"/>
                  <a:pt x="3432" y="34240"/>
                </a:cubicBezTo>
                <a:cubicBezTo>
                  <a:pt x="5282" y="37416"/>
                  <a:pt x="7685" y="40095"/>
                  <a:pt x="10643" y="42278"/>
                </a:cubicBezTo>
                <a:cubicBezTo>
                  <a:pt x="15443" y="44348"/>
                  <a:pt x="25045" y="40093"/>
                  <a:pt x="30010" y="35750"/>
                </a:cubicBezTo>
                <a:cubicBezTo>
                  <a:pt x="35936" y="28741"/>
                  <a:pt x="40859" y="21087"/>
                  <a:pt x="44780" y="12788"/>
                </a:cubicBezTo>
                <a:close/>
                <a:moveTo>
                  <a:pt x="-522490" y="50110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598" name="Picture 59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5920469"/>
            <a:ext cx="16325" cy="144238"/>
          </a:xfrm>
          <a:prstGeom prst="rect">
            <a:avLst/>
          </a:prstGeom>
          <a:noFill/>
        </p:spPr>
      </p:pic>
      <p:sp>
        <p:nvSpPr>
          <p:cNvPr id="599" name="Freeform 599"/>
          <p:cNvSpPr/>
          <p:nvPr/>
        </p:nvSpPr>
        <p:spPr>
          <a:xfrm flipV="1">
            <a:off x="292081" y="6081472"/>
            <a:ext cx="105473" cy="127031"/>
          </a:xfrm>
          <a:custGeom>
            <a:avLst/>
            <a:gdLst/>
            <a:ahLst/>
            <a:cxnLst/>
            <a:rect l="0" t="0" r="0" b="0"/>
            <a:pathLst>
              <a:path w="39761" h="47888">
                <a:moveTo>
                  <a:pt x="990" y="31226"/>
                </a:moveTo>
                <a:cubicBezTo>
                  <a:pt x="2907" y="39240"/>
                  <a:pt x="4660" y="47888"/>
                  <a:pt x="16992" y="45196"/>
                </a:cubicBezTo>
                <a:cubicBezTo>
                  <a:pt x="18779" y="44887"/>
                  <a:pt x="20518" y="44406"/>
                  <a:pt x="22209" y="43753"/>
                </a:cubicBezTo>
                <a:cubicBezTo>
                  <a:pt x="23901" y="43099"/>
                  <a:pt x="25511" y="42286"/>
                  <a:pt x="27041" y="41312"/>
                </a:cubicBezTo>
                <a:cubicBezTo>
                  <a:pt x="28571" y="40339"/>
                  <a:pt x="29991" y="39225"/>
                  <a:pt x="31300" y="37970"/>
                </a:cubicBezTo>
                <a:cubicBezTo>
                  <a:pt x="32608" y="36715"/>
                  <a:pt x="33781" y="35343"/>
                  <a:pt x="34818" y="33855"/>
                </a:cubicBezTo>
                <a:cubicBezTo>
                  <a:pt x="35854" y="32367"/>
                  <a:pt x="36735" y="30792"/>
                  <a:pt x="37459" y="29130"/>
                </a:cubicBezTo>
                <a:cubicBezTo>
                  <a:pt x="38182" y="27467"/>
                  <a:pt x="38736" y="25750"/>
                  <a:pt x="39119" y="23977"/>
                </a:cubicBezTo>
                <a:cubicBezTo>
                  <a:pt x="39502" y="22205"/>
                  <a:pt x="39707" y="20412"/>
                  <a:pt x="39734" y="18599"/>
                </a:cubicBezTo>
                <a:cubicBezTo>
                  <a:pt x="39761" y="16786"/>
                  <a:pt x="39610" y="14988"/>
                  <a:pt x="39280" y="13204"/>
                </a:cubicBezTo>
                <a:cubicBezTo>
                  <a:pt x="39224" y="12135"/>
                  <a:pt x="39047" y="11086"/>
                  <a:pt x="38748" y="10058"/>
                </a:cubicBezTo>
                <a:cubicBezTo>
                  <a:pt x="38449" y="9030"/>
                  <a:pt x="38037" y="8049"/>
                  <a:pt x="37512" y="7116"/>
                </a:cubicBezTo>
                <a:cubicBezTo>
                  <a:pt x="36986" y="6183"/>
                  <a:pt x="36362" y="5322"/>
                  <a:pt x="35637" y="4533"/>
                </a:cubicBezTo>
                <a:cubicBezTo>
                  <a:pt x="34913" y="3745"/>
                  <a:pt x="34108" y="3049"/>
                  <a:pt x="33223" y="2447"/>
                </a:cubicBezTo>
                <a:cubicBezTo>
                  <a:pt x="32337" y="1844"/>
                  <a:pt x="31395" y="1351"/>
                  <a:pt x="30395" y="966"/>
                </a:cubicBezTo>
                <a:cubicBezTo>
                  <a:pt x="29396" y="581"/>
                  <a:pt x="28366" y="316"/>
                  <a:pt x="27305" y="169"/>
                </a:cubicBezTo>
                <a:cubicBezTo>
                  <a:pt x="26244" y="23"/>
                  <a:pt x="25181" y="0"/>
                  <a:pt x="24115" y="99"/>
                </a:cubicBezTo>
                <a:cubicBezTo>
                  <a:pt x="23048" y="199"/>
                  <a:pt x="22008" y="418"/>
                  <a:pt x="20992" y="758"/>
                </a:cubicBezTo>
                <a:cubicBezTo>
                  <a:pt x="19277" y="983"/>
                  <a:pt x="17606" y="1388"/>
                  <a:pt x="15978" y="1973"/>
                </a:cubicBezTo>
                <a:cubicBezTo>
                  <a:pt x="14350" y="2558"/>
                  <a:pt x="12803" y="3311"/>
                  <a:pt x="11338" y="4229"/>
                </a:cubicBezTo>
                <a:cubicBezTo>
                  <a:pt x="9872" y="5148"/>
                  <a:pt x="8522" y="6213"/>
                  <a:pt x="7286" y="7423"/>
                </a:cubicBezTo>
                <a:cubicBezTo>
                  <a:pt x="6050" y="8633"/>
                  <a:pt x="4957" y="9962"/>
                  <a:pt x="4008" y="11408"/>
                </a:cubicBezTo>
                <a:cubicBezTo>
                  <a:pt x="3058" y="12854"/>
                  <a:pt x="2274" y="14384"/>
                  <a:pt x="1655" y="15999"/>
                </a:cubicBezTo>
                <a:cubicBezTo>
                  <a:pt x="1036" y="17615"/>
                  <a:pt x="596" y="19277"/>
                  <a:pt x="336" y="20987"/>
                </a:cubicBezTo>
                <a:cubicBezTo>
                  <a:pt x="75" y="22697"/>
                  <a:pt x="0" y="24416"/>
                  <a:pt x="111" y="26142"/>
                </a:cubicBezTo>
                <a:cubicBezTo>
                  <a:pt x="221" y="27868"/>
                  <a:pt x="514" y="29563"/>
                  <a:pt x="990" y="31226"/>
                </a:cubicBezTo>
                <a:close/>
                <a:moveTo>
                  <a:pt x="-241047" y="57848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Freeform 600"/>
          <p:cNvSpPr/>
          <p:nvPr/>
        </p:nvSpPr>
        <p:spPr>
          <a:xfrm flipV="1">
            <a:off x="987846" y="6590842"/>
            <a:ext cx="102109" cy="123516"/>
          </a:xfrm>
          <a:custGeom>
            <a:avLst/>
            <a:gdLst/>
            <a:ahLst/>
            <a:cxnLst/>
            <a:rect l="0" t="0" r="0" b="0"/>
            <a:pathLst>
              <a:path w="38493" h="46563">
                <a:moveTo>
                  <a:pt x="37799" y="14796"/>
                </a:moveTo>
                <a:cubicBezTo>
                  <a:pt x="37691" y="13654"/>
                  <a:pt x="37465" y="12536"/>
                  <a:pt x="37121" y="11442"/>
                </a:cubicBezTo>
                <a:cubicBezTo>
                  <a:pt x="36777" y="10347"/>
                  <a:pt x="36323" y="9301"/>
                  <a:pt x="35758" y="8302"/>
                </a:cubicBezTo>
                <a:cubicBezTo>
                  <a:pt x="35194" y="7304"/>
                  <a:pt x="34531" y="6375"/>
                  <a:pt x="33771" y="5516"/>
                </a:cubicBezTo>
                <a:cubicBezTo>
                  <a:pt x="33011" y="4657"/>
                  <a:pt x="32169" y="3886"/>
                  <a:pt x="31247" y="3204"/>
                </a:cubicBezTo>
                <a:cubicBezTo>
                  <a:pt x="30324" y="2523"/>
                  <a:pt x="29341" y="1945"/>
                  <a:pt x="28296" y="1470"/>
                </a:cubicBezTo>
                <a:cubicBezTo>
                  <a:pt x="27252" y="995"/>
                  <a:pt x="26169" y="635"/>
                  <a:pt x="25049" y="388"/>
                </a:cubicBezTo>
                <a:cubicBezTo>
                  <a:pt x="23929" y="142"/>
                  <a:pt x="22795" y="15"/>
                  <a:pt x="21648" y="8"/>
                </a:cubicBezTo>
                <a:cubicBezTo>
                  <a:pt x="20500" y="0"/>
                  <a:pt x="19365" y="112"/>
                  <a:pt x="18241" y="344"/>
                </a:cubicBezTo>
                <a:cubicBezTo>
                  <a:pt x="15364" y="1624"/>
                  <a:pt x="12748" y="3310"/>
                  <a:pt x="10393" y="5402"/>
                </a:cubicBezTo>
                <a:cubicBezTo>
                  <a:pt x="8038" y="7493"/>
                  <a:pt x="6054" y="9892"/>
                  <a:pt x="4443" y="12599"/>
                </a:cubicBezTo>
                <a:cubicBezTo>
                  <a:pt x="2832" y="15305"/>
                  <a:pt x="1668" y="18192"/>
                  <a:pt x="952" y="21259"/>
                </a:cubicBezTo>
                <a:cubicBezTo>
                  <a:pt x="235" y="24326"/>
                  <a:pt x="0" y="27430"/>
                  <a:pt x="246" y="30570"/>
                </a:cubicBezTo>
                <a:cubicBezTo>
                  <a:pt x="717" y="32839"/>
                  <a:pt x="1556" y="34962"/>
                  <a:pt x="2763" y="36940"/>
                </a:cubicBezTo>
                <a:cubicBezTo>
                  <a:pt x="3970" y="38918"/>
                  <a:pt x="5475" y="40636"/>
                  <a:pt x="7277" y="42092"/>
                </a:cubicBezTo>
                <a:cubicBezTo>
                  <a:pt x="9080" y="43548"/>
                  <a:pt x="11075" y="44659"/>
                  <a:pt x="13262" y="45423"/>
                </a:cubicBezTo>
                <a:cubicBezTo>
                  <a:pt x="15450" y="46188"/>
                  <a:pt x="17702" y="46563"/>
                  <a:pt x="20020" y="46546"/>
                </a:cubicBezTo>
                <a:cubicBezTo>
                  <a:pt x="21593" y="46006"/>
                  <a:pt x="23105" y="45327"/>
                  <a:pt x="24555" y="44509"/>
                </a:cubicBezTo>
                <a:cubicBezTo>
                  <a:pt x="26004" y="43692"/>
                  <a:pt x="27368" y="42750"/>
                  <a:pt x="28645" y="41684"/>
                </a:cubicBezTo>
                <a:cubicBezTo>
                  <a:pt x="29922" y="40617"/>
                  <a:pt x="31093" y="39444"/>
                  <a:pt x="32155" y="38164"/>
                </a:cubicBezTo>
                <a:cubicBezTo>
                  <a:pt x="33218" y="36883"/>
                  <a:pt x="34156" y="35517"/>
                  <a:pt x="34969" y="34065"/>
                </a:cubicBezTo>
                <a:cubicBezTo>
                  <a:pt x="35782" y="32613"/>
                  <a:pt x="36457" y="31099"/>
                  <a:pt x="36994" y="29524"/>
                </a:cubicBezTo>
                <a:cubicBezTo>
                  <a:pt x="37530" y="27949"/>
                  <a:pt x="37919" y="26338"/>
                  <a:pt x="38161" y="24692"/>
                </a:cubicBezTo>
                <a:cubicBezTo>
                  <a:pt x="38403" y="23045"/>
                  <a:pt x="38493" y="21391"/>
                  <a:pt x="38432" y="19728"/>
                </a:cubicBezTo>
                <a:cubicBezTo>
                  <a:pt x="38372" y="18065"/>
                  <a:pt x="38161" y="16421"/>
                  <a:pt x="37799" y="14796"/>
                </a:cubicBezTo>
                <a:close/>
                <a:moveTo>
                  <a:pt x="-296210" y="76917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Freeform 601"/>
          <p:cNvSpPr/>
          <p:nvPr/>
        </p:nvSpPr>
        <p:spPr>
          <a:xfrm flipV="1">
            <a:off x="563126" y="6324750"/>
            <a:ext cx="104404" cy="121606"/>
          </a:xfrm>
          <a:custGeom>
            <a:avLst/>
            <a:gdLst/>
            <a:ahLst/>
            <a:cxnLst/>
            <a:rect l="0" t="0" r="0" b="0"/>
            <a:pathLst>
              <a:path w="39358" h="45843">
                <a:moveTo>
                  <a:pt x="18052" y="45402"/>
                </a:moveTo>
                <a:cubicBezTo>
                  <a:pt x="19729" y="45153"/>
                  <a:pt x="21363" y="44738"/>
                  <a:pt x="22956" y="44156"/>
                </a:cubicBezTo>
                <a:cubicBezTo>
                  <a:pt x="24548" y="43574"/>
                  <a:pt x="26065" y="42838"/>
                  <a:pt x="27507" y="41947"/>
                </a:cubicBezTo>
                <a:cubicBezTo>
                  <a:pt x="28949" y="41056"/>
                  <a:pt x="30287" y="40029"/>
                  <a:pt x="31520" y="38866"/>
                </a:cubicBezTo>
                <a:cubicBezTo>
                  <a:pt x="32753" y="37703"/>
                  <a:pt x="33856" y="36427"/>
                  <a:pt x="34829" y="35039"/>
                </a:cubicBezTo>
                <a:cubicBezTo>
                  <a:pt x="35802" y="33651"/>
                  <a:pt x="36626" y="32179"/>
                  <a:pt x="37299" y="30624"/>
                </a:cubicBezTo>
                <a:cubicBezTo>
                  <a:pt x="37973" y="29068"/>
                  <a:pt x="38482" y="27461"/>
                  <a:pt x="38828" y="25801"/>
                </a:cubicBezTo>
                <a:cubicBezTo>
                  <a:pt x="39174" y="24142"/>
                  <a:pt x="39350" y="22464"/>
                  <a:pt x="39354" y="20769"/>
                </a:cubicBezTo>
                <a:cubicBezTo>
                  <a:pt x="39358" y="19074"/>
                  <a:pt x="39192" y="17396"/>
                  <a:pt x="38855" y="15735"/>
                </a:cubicBezTo>
                <a:cubicBezTo>
                  <a:pt x="36899" y="6680"/>
                  <a:pt x="32581" y="0"/>
                  <a:pt x="21507" y="1841"/>
                </a:cubicBezTo>
                <a:cubicBezTo>
                  <a:pt x="19869" y="2224"/>
                  <a:pt x="18280" y="2751"/>
                  <a:pt x="16738" y="3423"/>
                </a:cubicBezTo>
                <a:cubicBezTo>
                  <a:pt x="15196" y="4095"/>
                  <a:pt x="13728" y="4899"/>
                  <a:pt x="12332" y="5838"/>
                </a:cubicBezTo>
                <a:cubicBezTo>
                  <a:pt x="10937" y="6776"/>
                  <a:pt x="9637" y="7832"/>
                  <a:pt x="8434" y="9006"/>
                </a:cubicBezTo>
                <a:cubicBezTo>
                  <a:pt x="7230" y="10180"/>
                  <a:pt x="6142" y="11453"/>
                  <a:pt x="5169" y="12825"/>
                </a:cubicBezTo>
                <a:cubicBezTo>
                  <a:pt x="4196" y="14197"/>
                  <a:pt x="3355" y="15645"/>
                  <a:pt x="2645" y="17169"/>
                </a:cubicBezTo>
                <a:cubicBezTo>
                  <a:pt x="1935" y="18694"/>
                  <a:pt x="1369" y="20269"/>
                  <a:pt x="945" y="21897"/>
                </a:cubicBezTo>
                <a:cubicBezTo>
                  <a:pt x="521" y="23524"/>
                  <a:pt x="248" y="25176"/>
                  <a:pt x="124" y="26853"/>
                </a:cubicBezTo>
                <a:cubicBezTo>
                  <a:pt x="0" y="28530"/>
                  <a:pt x="28" y="30205"/>
                  <a:pt x="209" y="31877"/>
                </a:cubicBezTo>
                <a:cubicBezTo>
                  <a:pt x="241" y="32950"/>
                  <a:pt x="393" y="34006"/>
                  <a:pt x="662" y="35045"/>
                </a:cubicBezTo>
                <a:cubicBezTo>
                  <a:pt x="931" y="36084"/>
                  <a:pt x="1312" y="37080"/>
                  <a:pt x="1804" y="38034"/>
                </a:cubicBezTo>
                <a:cubicBezTo>
                  <a:pt x="2297" y="38988"/>
                  <a:pt x="2888" y="39876"/>
                  <a:pt x="3579" y="40697"/>
                </a:cubicBezTo>
                <a:cubicBezTo>
                  <a:pt x="4270" y="41519"/>
                  <a:pt x="5043" y="42254"/>
                  <a:pt x="5899" y="42902"/>
                </a:cubicBezTo>
                <a:cubicBezTo>
                  <a:pt x="6754" y="43551"/>
                  <a:pt x="7671" y="44097"/>
                  <a:pt x="8649" y="44540"/>
                </a:cubicBezTo>
                <a:cubicBezTo>
                  <a:pt x="9626" y="44983"/>
                  <a:pt x="10641" y="45313"/>
                  <a:pt x="11692" y="45529"/>
                </a:cubicBezTo>
                <a:cubicBezTo>
                  <a:pt x="12744" y="45746"/>
                  <a:pt x="13806" y="45843"/>
                  <a:pt x="14879" y="45822"/>
                </a:cubicBezTo>
                <a:cubicBezTo>
                  <a:pt x="15952" y="45800"/>
                  <a:pt x="17010" y="45660"/>
                  <a:pt x="18052" y="45402"/>
                </a:cubicBezTo>
                <a:close/>
                <a:moveTo>
                  <a:pt x="-267736" y="668146"/>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Freeform 602"/>
          <p:cNvSpPr/>
          <p:nvPr/>
        </p:nvSpPr>
        <p:spPr>
          <a:xfrm flipV="1">
            <a:off x="1330190" y="6629896"/>
            <a:ext cx="91764" cy="133241"/>
          </a:xfrm>
          <a:custGeom>
            <a:avLst/>
            <a:gdLst/>
            <a:ahLst/>
            <a:cxnLst/>
            <a:rect l="0" t="0" r="0" b="0"/>
            <a:pathLst>
              <a:path w="34593" h="50229">
                <a:moveTo>
                  <a:pt x="16846" y="50229"/>
                </a:moveTo>
                <a:cubicBezTo>
                  <a:pt x="22662" y="43460"/>
                  <a:pt x="30181" y="38177"/>
                  <a:pt x="32416" y="31179"/>
                </a:cubicBezTo>
                <a:cubicBezTo>
                  <a:pt x="34593" y="22491"/>
                  <a:pt x="34432" y="13846"/>
                  <a:pt x="31934" y="5246"/>
                </a:cubicBezTo>
                <a:cubicBezTo>
                  <a:pt x="31298" y="2706"/>
                  <a:pt x="21532" y="0"/>
                  <a:pt x="16922" y="1194"/>
                </a:cubicBezTo>
                <a:cubicBezTo>
                  <a:pt x="15168" y="2089"/>
                  <a:pt x="13514" y="3141"/>
                  <a:pt x="11961" y="4352"/>
                </a:cubicBezTo>
                <a:cubicBezTo>
                  <a:pt x="10408" y="5562"/>
                  <a:pt x="8983" y="6909"/>
                  <a:pt x="7687" y="8392"/>
                </a:cubicBezTo>
                <a:cubicBezTo>
                  <a:pt x="6392" y="9875"/>
                  <a:pt x="5248" y="11467"/>
                  <a:pt x="4257" y="13169"/>
                </a:cubicBezTo>
                <a:cubicBezTo>
                  <a:pt x="3266" y="14870"/>
                  <a:pt x="2445" y="16650"/>
                  <a:pt x="1794" y="18509"/>
                </a:cubicBezTo>
                <a:cubicBezTo>
                  <a:pt x="1143" y="20367"/>
                  <a:pt x="674" y="22270"/>
                  <a:pt x="387" y="24219"/>
                </a:cubicBezTo>
                <a:cubicBezTo>
                  <a:pt x="100" y="26167"/>
                  <a:pt x="0" y="28125"/>
                  <a:pt x="87" y="30092"/>
                </a:cubicBezTo>
                <a:cubicBezTo>
                  <a:pt x="174" y="32059"/>
                  <a:pt x="447" y="34000"/>
                  <a:pt x="905" y="35916"/>
                </a:cubicBezTo>
                <a:cubicBezTo>
                  <a:pt x="1364" y="37831"/>
                  <a:pt x="1999" y="39685"/>
                  <a:pt x="2812" y="41479"/>
                </a:cubicBezTo>
                <a:cubicBezTo>
                  <a:pt x="5264" y="45022"/>
                  <a:pt x="10686" y="46521"/>
                  <a:pt x="16846" y="50229"/>
                </a:cubicBezTo>
                <a:close/>
                <a:moveTo>
                  <a:pt x="-442310" y="78756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Freeform 603"/>
          <p:cNvSpPr/>
          <p:nvPr/>
        </p:nvSpPr>
        <p:spPr>
          <a:xfrm flipV="1">
            <a:off x="467710" y="5287042"/>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04" name="Picture 60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0" y="5020813"/>
            <a:ext cx="85337" cy="128172"/>
          </a:xfrm>
          <a:prstGeom prst="rect">
            <a:avLst/>
          </a:prstGeom>
          <a:noFill/>
        </p:spPr>
      </p:pic>
      <p:sp>
        <p:nvSpPr>
          <p:cNvPr id="605" name="Freeform 605"/>
          <p:cNvSpPr/>
          <p:nvPr/>
        </p:nvSpPr>
        <p:spPr>
          <a:xfrm flipV="1">
            <a:off x="1704876" y="6537453"/>
            <a:ext cx="102666" cy="115545"/>
          </a:xfrm>
          <a:custGeom>
            <a:avLst/>
            <a:gdLst/>
            <a:ahLst/>
            <a:cxnLst/>
            <a:rect l="0" t="0" r="0" b="0"/>
            <a:pathLst>
              <a:path w="38703" h="43558">
                <a:moveTo>
                  <a:pt x="14244" y="43558"/>
                </a:moveTo>
                <a:cubicBezTo>
                  <a:pt x="17707" y="42835"/>
                  <a:pt x="20949" y="41553"/>
                  <a:pt x="23969" y="39710"/>
                </a:cubicBezTo>
                <a:cubicBezTo>
                  <a:pt x="26990" y="37868"/>
                  <a:pt x="29613" y="35572"/>
                  <a:pt x="31840" y="32823"/>
                </a:cubicBezTo>
                <a:cubicBezTo>
                  <a:pt x="34068" y="30074"/>
                  <a:pt x="35769" y="27031"/>
                  <a:pt x="36945" y="23695"/>
                </a:cubicBezTo>
                <a:cubicBezTo>
                  <a:pt x="38121" y="20358"/>
                  <a:pt x="38703" y="16920"/>
                  <a:pt x="38691" y="13383"/>
                </a:cubicBezTo>
                <a:cubicBezTo>
                  <a:pt x="38558" y="12313"/>
                  <a:pt x="38314" y="11269"/>
                  <a:pt x="37959" y="10251"/>
                </a:cubicBezTo>
                <a:cubicBezTo>
                  <a:pt x="37605" y="9233"/>
                  <a:pt x="37147" y="8264"/>
                  <a:pt x="36587" y="7344"/>
                </a:cubicBezTo>
                <a:cubicBezTo>
                  <a:pt x="36026" y="6423"/>
                  <a:pt x="35376" y="5571"/>
                  <a:pt x="34635" y="4788"/>
                </a:cubicBezTo>
                <a:cubicBezTo>
                  <a:pt x="33893" y="4006"/>
                  <a:pt x="33078" y="3310"/>
                  <a:pt x="32189" y="2700"/>
                </a:cubicBezTo>
                <a:cubicBezTo>
                  <a:pt x="31301" y="2090"/>
                  <a:pt x="30358" y="1580"/>
                  <a:pt x="29361" y="1171"/>
                </a:cubicBezTo>
                <a:cubicBezTo>
                  <a:pt x="28364" y="761"/>
                  <a:pt x="27335" y="460"/>
                  <a:pt x="26274" y="269"/>
                </a:cubicBezTo>
                <a:cubicBezTo>
                  <a:pt x="25214" y="78"/>
                  <a:pt x="24145" y="0"/>
                  <a:pt x="23067" y="35"/>
                </a:cubicBezTo>
                <a:cubicBezTo>
                  <a:pt x="21990" y="71"/>
                  <a:pt x="20929" y="219"/>
                  <a:pt x="19883" y="479"/>
                </a:cubicBezTo>
                <a:cubicBezTo>
                  <a:pt x="18323" y="809"/>
                  <a:pt x="16808" y="1284"/>
                  <a:pt x="15339" y="1904"/>
                </a:cubicBezTo>
                <a:cubicBezTo>
                  <a:pt x="13870" y="2524"/>
                  <a:pt x="12473" y="3277"/>
                  <a:pt x="11148" y="4163"/>
                </a:cubicBezTo>
                <a:cubicBezTo>
                  <a:pt x="9823" y="5050"/>
                  <a:pt x="8593" y="6054"/>
                  <a:pt x="7460" y="7175"/>
                </a:cubicBezTo>
                <a:cubicBezTo>
                  <a:pt x="6327" y="8297"/>
                  <a:pt x="5310" y="9516"/>
                  <a:pt x="4409" y="10832"/>
                </a:cubicBezTo>
                <a:cubicBezTo>
                  <a:pt x="3509" y="12147"/>
                  <a:pt x="2741" y="13537"/>
                  <a:pt x="2106" y="14999"/>
                </a:cubicBezTo>
                <a:cubicBezTo>
                  <a:pt x="1471" y="16462"/>
                  <a:pt x="980" y="17971"/>
                  <a:pt x="634" y="19527"/>
                </a:cubicBezTo>
                <a:cubicBezTo>
                  <a:pt x="287" y="21084"/>
                  <a:pt x="91" y="22659"/>
                  <a:pt x="46" y="24252"/>
                </a:cubicBezTo>
                <a:cubicBezTo>
                  <a:pt x="0" y="25846"/>
                  <a:pt x="106" y="27430"/>
                  <a:pt x="363" y="29004"/>
                </a:cubicBezTo>
                <a:cubicBezTo>
                  <a:pt x="2763" y="35480"/>
                  <a:pt x="10612" y="39926"/>
                  <a:pt x="14244" y="43558"/>
                </a:cubicBezTo>
                <a:close/>
                <a:moveTo>
                  <a:pt x="-618407" y="7460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Freeform 606"/>
          <p:cNvSpPr/>
          <p:nvPr/>
        </p:nvSpPr>
        <p:spPr>
          <a:xfrm flipV="1">
            <a:off x="533527" y="5579054"/>
            <a:ext cx="102244" cy="115410"/>
          </a:xfrm>
          <a:custGeom>
            <a:avLst/>
            <a:gdLst/>
            <a:ahLst/>
            <a:cxnLst/>
            <a:rect l="0" t="0" r="0" b="0"/>
            <a:pathLst>
              <a:path w="38544" h="43507">
                <a:moveTo>
                  <a:pt x="38443" y="13796"/>
                </a:moveTo>
                <a:cubicBezTo>
                  <a:pt x="38227" y="12650"/>
                  <a:pt x="37895" y="11538"/>
                  <a:pt x="37448" y="10461"/>
                </a:cubicBezTo>
                <a:cubicBezTo>
                  <a:pt x="37002" y="9384"/>
                  <a:pt x="36449" y="8363"/>
                  <a:pt x="35791" y="7400"/>
                </a:cubicBezTo>
                <a:cubicBezTo>
                  <a:pt x="35133" y="6437"/>
                  <a:pt x="34383" y="5552"/>
                  <a:pt x="33542" y="4745"/>
                </a:cubicBezTo>
                <a:cubicBezTo>
                  <a:pt x="32700" y="3937"/>
                  <a:pt x="31785" y="3224"/>
                  <a:pt x="30796" y="2606"/>
                </a:cubicBezTo>
                <a:cubicBezTo>
                  <a:pt x="29807" y="1988"/>
                  <a:pt x="28765" y="1478"/>
                  <a:pt x="27670" y="1076"/>
                </a:cubicBezTo>
                <a:cubicBezTo>
                  <a:pt x="26576" y="674"/>
                  <a:pt x="25451" y="388"/>
                  <a:pt x="24297" y="219"/>
                </a:cubicBezTo>
                <a:cubicBezTo>
                  <a:pt x="23143" y="49"/>
                  <a:pt x="21984" y="0"/>
                  <a:pt x="20820" y="71"/>
                </a:cubicBezTo>
                <a:cubicBezTo>
                  <a:pt x="19656" y="142"/>
                  <a:pt x="18511" y="331"/>
                  <a:pt x="17386" y="639"/>
                </a:cubicBezTo>
                <a:cubicBezTo>
                  <a:pt x="15962" y="999"/>
                  <a:pt x="14586" y="1491"/>
                  <a:pt x="13256" y="2115"/>
                </a:cubicBezTo>
                <a:cubicBezTo>
                  <a:pt x="11926" y="2739"/>
                  <a:pt x="10668" y="3483"/>
                  <a:pt x="9481" y="4348"/>
                </a:cubicBezTo>
                <a:cubicBezTo>
                  <a:pt x="8293" y="5213"/>
                  <a:pt x="7199" y="6182"/>
                  <a:pt x="6197" y="7257"/>
                </a:cubicBezTo>
                <a:cubicBezTo>
                  <a:pt x="5196" y="8331"/>
                  <a:pt x="4305" y="9491"/>
                  <a:pt x="3526" y="10735"/>
                </a:cubicBezTo>
                <a:cubicBezTo>
                  <a:pt x="2746" y="11980"/>
                  <a:pt x="2092" y="13288"/>
                  <a:pt x="1563" y="14658"/>
                </a:cubicBezTo>
                <a:cubicBezTo>
                  <a:pt x="1034" y="16028"/>
                  <a:pt x="639" y="17436"/>
                  <a:pt x="380" y="18882"/>
                </a:cubicBezTo>
                <a:cubicBezTo>
                  <a:pt x="120" y="20327"/>
                  <a:pt x="0" y="21785"/>
                  <a:pt x="19" y="23253"/>
                </a:cubicBezTo>
                <a:cubicBezTo>
                  <a:pt x="39" y="24722"/>
                  <a:pt x="198" y="26175"/>
                  <a:pt x="495" y="27614"/>
                </a:cubicBezTo>
                <a:cubicBezTo>
                  <a:pt x="715" y="28854"/>
                  <a:pt x="1053" y="30062"/>
                  <a:pt x="1510" y="31236"/>
                </a:cubicBezTo>
                <a:cubicBezTo>
                  <a:pt x="1967" y="32410"/>
                  <a:pt x="2533" y="33528"/>
                  <a:pt x="3210" y="34591"/>
                </a:cubicBezTo>
                <a:cubicBezTo>
                  <a:pt x="3887" y="35653"/>
                  <a:pt x="4661" y="36640"/>
                  <a:pt x="5532" y="37550"/>
                </a:cubicBezTo>
                <a:cubicBezTo>
                  <a:pt x="6403" y="38461"/>
                  <a:pt x="7354" y="39277"/>
                  <a:pt x="8386" y="40001"/>
                </a:cubicBezTo>
                <a:cubicBezTo>
                  <a:pt x="9417" y="40724"/>
                  <a:pt x="10509" y="41340"/>
                  <a:pt x="11662" y="41848"/>
                </a:cubicBezTo>
                <a:cubicBezTo>
                  <a:pt x="12815" y="42357"/>
                  <a:pt x="14006" y="42748"/>
                  <a:pt x="15236" y="43022"/>
                </a:cubicBezTo>
                <a:cubicBezTo>
                  <a:pt x="16465" y="43296"/>
                  <a:pt x="17710" y="43448"/>
                  <a:pt x="18969" y="43477"/>
                </a:cubicBezTo>
                <a:cubicBezTo>
                  <a:pt x="20229" y="43507"/>
                  <a:pt x="21479" y="43413"/>
                  <a:pt x="22720" y="43197"/>
                </a:cubicBezTo>
                <a:cubicBezTo>
                  <a:pt x="25210" y="41656"/>
                  <a:pt x="27457" y="39819"/>
                  <a:pt x="29460" y="37685"/>
                </a:cubicBezTo>
                <a:cubicBezTo>
                  <a:pt x="31464" y="35551"/>
                  <a:pt x="33156" y="33193"/>
                  <a:pt x="34537" y="30611"/>
                </a:cubicBezTo>
                <a:cubicBezTo>
                  <a:pt x="35917" y="28030"/>
                  <a:pt x="36939" y="25313"/>
                  <a:pt x="37601" y="22462"/>
                </a:cubicBezTo>
                <a:cubicBezTo>
                  <a:pt x="38264" y="19610"/>
                  <a:pt x="38544" y="16722"/>
                  <a:pt x="38443" y="13796"/>
                </a:cubicBezTo>
                <a:close/>
                <a:moveTo>
                  <a:pt x="-508419" y="3846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7" name="Freeform 607"/>
          <p:cNvSpPr/>
          <p:nvPr/>
        </p:nvSpPr>
        <p:spPr>
          <a:xfrm flipV="1">
            <a:off x="190918" y="5259494"/>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Freeform 608"/>
          <p:cNvSpPr/>
          <p:nvPr/>
        </p:nvSpPr>
        <p:spPr>
          <a:xfrm flipV="1">
            <a:off x="278402" y="5558619"/>
            <a:ext cx="99931" cy="105608"/>
          </a:xfrm>
          <a:custGeom>
            <a:avLst/>
            <a:gdLst/>
            <a:ahLst/>
            <a:cxnLst/>
            <a:rect l="0" t="0" r="0" b="0"/>
            <a:pathLst>
              <a:path w="37672" h="39812">
                <a:moveTo>
                  <a:pt x="19963" y="252"/>
                </a:moveTo>
                <a:cubicBezTo>
                  <a:pt x="18499" y="465"/>
                  <a:pt x="17069" y="815"/>
                  <a:pt x="15671" y="1302"/>
                </a:cubicBezTo>
                <a:cubicBezTo>
                  <a:pt x="14274" y="1788"/>
                  <a:pt x="12935" y="2402"/>
                  <a:pt x="11655" y="3143"/>
                </a:cubicBezTo>
                <a:cubicBezTo>
                  <a:pt x="10375" y="3885"/>
                  <a:pt x="9176" y="4740"/>
                  <a:pt x="8059" y="5710"/>
                </a:cubicBezTo>
                <a:cubicBezTo>
                  <a:pt x="6941" y="6680"/>
                  <a:pt x="5926" y="7747"/>
                  <a:pt x="5012" y="8910"/>
                </a:cubicBezTo>
                <a:cubicBezTo>
                  <a:pt x="4098" y="10074"/>
                  <a:pt x="3302" y="11313"/>
                  <a:pt x="2624" y="12628"/>
                </a:cubicBezTo>
                <a:cubicBezTo>
                  <a:pt x="1946" y="13943"/>
                  <a:pt x="1399" y="15310"/>
                  <a:pt x="981" y="16730"/>
                </a:cubicBezTo>
                <a:cubicBezTo>
                  <a:pt x="564" y="18149"/>
                  <a:pt x="284" y="19595"/>
                  <a:pt x="143" y="21068"/>
                </a:cubicBezTo>
                <a:cubicBezTo>
                  <a:pt x="1" y="22541"/>
                  <a:pt x="0" y="24014"/>
                  <a:pt x="139" y="25487"/>
                </a:cubicBezTo>
                <a:cubicBezTo>
                  <a:pt x="1079" y="36409"/>
                  <a:pt x="8229" y="39812"/>
                  <a:pt x="17538" y="39622"/>
                </a:cubicBezTo>
                <a:cubicBezTo>
                  <a:pt x="20399" y="38973"/>
                  <a:pt x="23073" y="37869"/>
                  <a:pt x="25558" y="36309"/>
                </a:cubicBezTo>
                <a:cubicBezTo>
                  <a:pt x="28044" y="34750"/>
                  <a:pt x="30201" y="32823"/>
                  <a:pt x="32031" y="30528"/>
                </a:cubicBezTo>
                <a:cubicBezTo>
                  <a:pt x="33860" y="28234"/>
                  <a:pt x="35258" y="25702"/>
                  <a:pt x="36225" y="22931"/>
                </a:cubicBezTo>
                <a:cubicBezTo>
                  <a:pt x="37191" y="20161"/>
                  <a:pt x="37672" y="17308"/>
                  <a:pt x="37667" y="14374"/>
                </a:cubicBezTo>
                <a:cubicBezTo>
                  <a:pt x="37443" y="12258"/>
                  <a:pt x="36819" y="10268"/>
                  <a:pt x="35796" y="8402"/>
                </a:cubicBezTo>
                <a:cubicBezTo>
                  <a:pt x="34773" y="6537"/>
                  <a:pt x="33429" y="4940"/>
                  <a:pt x="31766" y="3613"/>
                </a:cubicBezTo>
                <a:cubicBezTo>
                  <a:pt x="30103" y="2287"/>
                  <a:pt x="28248" y="1332"/>
                  <a:pt x="26202" y="749"/>
                </a:cubicBezTo>
                <a:cubicBezTo>
                  <a:pt x="24156" y="166"/>
                  <a:pt x="22076" y="0"/>
                  <a:pt x="19963" y="252"/>
                </a:cubicBezTo>
                <a:close/>
                <a:moveTo>
                  <a:pt x="-410097" y="37330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Freeform 609"/>
          <p:cNvSpPr/>
          <p:nvPr/>
        </p:nvSpPr>
        <p:spPr>
          <a:xfrm flipV="1">
            <a:off x="179523" y="5796194"/>
            <a:ext cx="94835" cy="92713"/>
          </a:xfrm>
          <a:custGeom>
            <a:avLst/>
            <a:gdLst/>
            <a:ahLst/>
            <a:cxnLst/>
            <a:rect l="0" t="0" r="0" b="0"/>
            <a:pathLst>
              <a:path w="35751" h="34951">
                <a:moveTo>
                  <a:pt x="14009" y="34951"/>
                </a:moveTo>
                <a:cubicBezTo>
                  <a:pt x="29249" y="33122"/>
                  <a:pt x="35751" y="24435"/>
                  <a:pt x="34329" y="12942"/>
                </a:cubicBezTo>
                <a:cubicBezTo>
                  <a:pt x="33452" y="5601"/>
                  <a:pt x="30366" y="0"/>
                  <a:pt x="21870" y="242"/>
                </a:cubicBezTo>
                <a:cubicBezTo>
                  <a:pt x="12320" y="546"/>
                  <a:pt x="0" y="13805"/>
                  <a:pt x="2896" y="22479"/>
                </a:cubicBezTo>
                <a:cubicBezTo>
                  <a:pt x="4827" y="28118"/>
                  <a:pt x="11392" y="32170"/>
                  <a:pt x="14009" y="34951"/>
                </a:cubicBezTo>
                <a:close/>
                <a:moveTo>
                  <a:pt x="-322821" y="45800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Freeform 610"/>
          <p:cNvSpPr/>
          <p:nvPr/>
        </p:nvSpPr>
        <p:spPr>
          <a:xfrm flipV="1">
            <a:off x="1378404" y="6593551"/>
            <a:ext cx="137727" cy="157150"/>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Freeform 611"/>
          <p:cNvSpPr/>
          <p:nvPr/>
        </p:nvSpPr>
        <p:spPr>
          <a:xfrm flipV="1">
            <a:off x="2383711" y="6629569"/>
            <a:ext cx="137981" cy="140679"/>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12" name="Picture 6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09430" y="7268466"/>
            <a:ext cx="145307" cy="46734"/>
          </a:xfrm>
          <a:prstGeom prst="rect">
            <a:avLst/>
          </a:prstGeom>
          <a:noFill/>
        </p:spPr>
      </p:pic>
      <p:sp>
        <p:nvSpPr>
          <p:cNvPr id="613" name="Freeform 613"/>
          <p:cNvSpPr/>
          <p:nvPr/>
        </p:nvSpPr>
        <p:spPr>
          <a:xfrm flipV="1">
            <a:off x="1489023" y="6874365"/>
            <a:ext cx="118805" cy="131084"/>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14" name="Picture 6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68781" y="7265749"/>
            <a:ext cx="146784" cy="49451"/>
          </a:xfrm>
          <a:prstGeom prst="rect">
            <a:avLst/>
          </a:prstGeom>
          <a:noFill/>
        </p:spPr>
      </p:pic>
      <p:sp>
        <p:nvSpPr>
          <p:cNvPr id="615" name="Freeform 615"/>
          <p:cNvSpPr/>
          <p:nvPr/>
        </p:nvSpPr>
        <p:spPr>
          <a:xfrm flipV="1">
            <a:off x="2943035" y="6925513"/>
            <a:ext cx="125293" cy="128448"/>
          </a:xfrm>
          <a:custGeom>
            <a:avLst/>
            <a:gdLst/>
            <a:ahLst/>
            <a:cxnLst/>
            <a:rect l="0" t="0" r="0" b="0"/>
            <a:pathLst>
              <a:path w="47233" h="48422">
                <a:moveTo>
                  <a:pt x="46888" y="15415"/>
                </a:moveTo>
                <a:cubicBezTo>
                  <a:pt x="46732" y="14148"/>
                  <a:pt x="46441" y="12913"/>
                  <a:pt x="46015" y="11711"/>
                </a:cubicBezTo>
                <a:cubicBezTo>
                  <a:pt x="45588" y="10508"/>
                  <a:pt x="45037" y="9365"/>
                  <a:pt x="44361" y="8283"/>
                </a:cubicBezTo>
                <a:cubicBezTo>
                  <a:pt x="43685" y="7200"/>
                  <a:pt x="42901" y="6204"/>
                  <a:pt x="42007" y="5293"/>
                </a:cubicBezTo>
                <a:cubicBezTo>
                  <a:pt x="41113" y="4382"/>
                  <a:pt x="40131" y="3579"/>
                  <a:pt x="39062" y="2883"/>
                </a:cubicBezTo>
                <a:cubicBezTo>
                  <a:pt x="37992" y="2186"/>
                  <a:pt x="36860" y="1614"/>
                  <a:pt x="35666" y="1165"/>
                </a:cubicBezTo>
                <a:cubicBezTo>
                  <a:pt x="34471" y="716"/>
                  <a:pt x="33242" y="402"/>
                  <a:pt x="31979" y="222"/>
                </a:cubicBezTo>
                <a:cubicBezTo>
                  <a:pt x="30716" y="42"/>
                  <a:pt x="29448" y="0"/>
                  <a:pt x="28176" y="97"/>
                </a:cubicBezTo>
                <a:cubicBezTo>
                  <a:pt x="26903" y="194"/>
                  <a:pt x="25656" y="427"/>
                  <a:pt x="24435" y="797"/>
                </a:cubicBezTo>
                <a:cubicBezTo>
                  <a:pt x="20941" y="1627"/>
                  <a:pt x="17681" y="3010"/>
                  <a:pt x="14656" y="4947"/>
                </a:cubicBezTo>
                <a:cubicBezTo>
                  <a:pt x="11632" y="6883"/>
                  <a:pt x="9011" y="9264"/>
                  <a:pt x="6794" y="12090"/>
                </a:cubicBezTo>
                <a:cubicBezTo>
                  <a:pt x="4577" y="14916"/>
                  <a:pt x="2889" y="18028"/>
                  <a:pt x="1728" y="21427"/>
                </a:cubicBezTo>
                <a:cubicBezTo>
                  <a:pt x="568" y="24825"/>
                  <a:pt x="0" y="28321"/>
                  <a:pt x="25" y="31912"/>
                </a:cubicBezTo>
                <a:cubicBezTo>
                  <a:pt x="2058" y="43075"/>
                  <a:pt x="12459" y="48422"/>
                  <a:pt x="25679" y="45120"/>
                </a:cubicBezTo>
                <a:cubicBezTo>
                  <a:pt x="27340" y="44817"/>
                  <a:pt x="28956" y="44359"/>
                  <a:pt x="30528" y="43744"/>
                </a:cubicBezTo>
                <a:cubicBezTo>
                  <a:pt x="32099" y="43130"/>
                  <a:pt x="33598" y="42370"/>
                  <a:pt x="35023" y="41466"/>
                </a:cubicBezTo>
                <a:cubicBezTo>
                  <a:pt x="36448" y="40562"/>
                  <a:pt x="37773" y="39529"/>
                  <a:pt x="38998" y="38369"/>
                </a:cubicBezTo>
                <a:cubicBezTo>
                  <a:pt x="40224" y="37208"/>
                  <a:pt x="41327" y="35942"/>
                  <a:pt x="42308" y="34568"/>
                </a:cubicBezTo>
                <a:cubicBezTo>
                  <a:pt x="43288" y="33195"/>
                  <a:pt x="44128" y="31740"/>
                  <a:pt x="44828" y="30204"/>
                </a:cubicBezTo>
                <a:cubicBezTo>
                  <a:pt x="45528" y="28668"/>
                  <a:pt x="46074" y="27079"/>
                  <a:pt x="46466" y="25438"/>
                </a:cubicBezTo>
                <a:cubicBezTo>
                  <a:pt x="46859" y="23797"/>
                  <a:pt x="47091" y="22133"/>
                  <a:pt x="47162" y="20447"/>
                </a:cubicBezTo>
                <a:cubicBezTo>
                  <a:pt x="47233" y="18761"/>
                  <a:pt x="47141" y="17083"/>
                  <a:pt x="46888" y="15415"/>
                </a:cubicBezTo>
                <a:close/>
                <a:moveTo>
                  <a:pt x="-672821" y="173745"/>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Freeform 616"/>
          <p:cNvSpPr/>
          <p:nvPr/>
        </p:nvSpPr>
        <p:spPr>
          <a:xfrm flipV="1">
            <a:off x="1760229" y="6696313"/>
            <a:ext cx="121012" cy="126373"/>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Freeform 617"/>
          <p:cNvSpPr/>
          <p:nvPr/>
        </p:nvSpPr>
        <p:spPr>
          <a:xfrm flipV="1">
            <a:off x="1266830" y="7022463"/>
            <a:ext cx="112810" cy="134565"/>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618" name="Picture 61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344249" y="7201158"/>
            <a:ext cx="142461" cy="114042"/>
          </a:xfrm>
          <a:prstGeom prst="rect">
            <a:avLst/>
          </a:prstGeom>
          <a:noFill/>
        </p:spPr>
      </p:pic>
      <p:pic>
        <p:nvPicPr>
          <p:cNvPr id="619" name="Picture 61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71991" y="7232248"/>
            <a:ext cx="137014" cy="82952"/>
          </a:xfrm>
          <a:prstGeom prst="rect">
            <a:avLst/>
          </a:prstGeom>
          <a:noFill/>
        </p:spPr>
      </p:pic>
      <p:sp>
        <p:nvSpPr>
          <p:cNvPr id="620" name="Freeform 620"/>
          <p:cNvSpPr/>
          <p:nvPr/>
        </p:nvSpPr>
        <p:spPr>
          <a:xfrm flipV="1">
            <a:off x="3315468" y="7108069"/>
            <a:ext cx="111844" cy="117954"/>
          </a:xfrm>
          <a:custGeom>
            <a:avLst/>
            <a:gdLst/>
            <a:ahLst/>
            <a:cxnLst/>
            <a:rect l="0" t="0" r="0" b="0"/>
            <a:pathLst>
              <a:path w="42163" h="44466">
                <a:moveTo>
                  <a:pt x="19558" y="44222"/>
                </a:moveTo>
                <a:cubicBezTo>
                  <a:pt x="22619" y="43457"/>
                  <a:pt x="25488" y="42238"/>
                  <a:pt x="28164" y="40565"/>
                </a:cubicBezTo>
                <a:cubicBezTo>
                  <a:pt x="30841" y="38893"/>
                  <a:pt x="33194" y="36848"/>
                  <a:pt x="35224" y="34432"/>
                </a:cubicBezTo>
                <a:cubicBezTo>
                  <a:pt x="37254" y="32015"/>
                  <a:pt x="38861" y="29345"/>
                  <a:pt x="40047" y="26420"/>
                </a:cubicBezTo>
                <a:cubicBezTo>
                  <a:pt x="41232" y="23495"/>
                  <a:pt x="41938" y="20459"/>
                  <a:pt x="42163" y="17311"/>
                </a:cubicBezTo>
                <a:cubicBezTo>
                  <a:pt x="41739" y="14801"/>
                  <a:pt x="40880" y="12451"/>
                  <a:pt x="39585" y="10259"/>
                </a:cubicBezTo>
                <a:cubicBezTo>
                  <a:pt x="38291" y="8068"/>
                  <a:pt x="36648" y="6180"/>
                  <a:pt x="34655" y="4597"/>
                </a:cubicBezTo>
                <a:cubicBezTo>
                  <a:pt x="32662" y="3013"/>
                  <a:pt x="30452" y="1838"/>
                  <a:pt x="28025" y="1072"/>
                </a:cubicBezTo>
                <a:cubicBezTo>
                  <a:pt x="25598" y="307"/>
                  <a:pt x="23114" y="0"/>
                  <a:pt x="20574" y="153"/>
                </a:cubicBezTo>
                <a:cubicBezTo>
                  <a:pt x="17598" y="1218"/>
                  <a:pt x="14849" y="2702"/>
                  <a:pt x="12327" y="4606"/>
                </a:cubicBezTo>
                <a:cubicBezTo>
                  <a:pt x="9805" y="6510"/>
                  <a:pt x="7625" y="8747"/>
                  <a:pt x="5787" y="11318"/>
                </a:cubicBezTo>
                <a:cubicBezTo>
                  <a:pt x="3948" y="13888"/>
                  <a:pt x="2536" y="16674"/>
                  <a:pt x="1549" y="19676"/>
                </a:cubicBezTo>
                <a:cubicBezTo>
                  <a:pt x="561" y="22678"/>
                  <a:pt x="45" y="25759"/>
                  <a:pt x="0" y="28919"/>
                </a:cubicBezTo>
                <a:cubicBezTo>
                  <a:pt x="100" y="30079"/>
                  <a:pt x="318" y="31217"/>
                  <a:pt x="653" y="32332"/>
                </a:cubicBezTo>
                <a:cubicBezTo>
                  <a:pt x="988" y="33448"/>
                  <a:pt x="1433" y="34517"/>
                  <a:pt x="1988" y="35541"/>
                </a:cubicBezTo>
                <a:cubicBezTo>
                  <a:pt x="2543" y="36565"/>
                  <a:pt x="3196" y="37522"/>
                  <a:pt x="3948" y="38411"/>
                </a:cubicBezTo>
                <a:cubicBezTo>
                  <a:pt x="4700" y="39301"/>
                  <a:pt x="5535" y="40104"/>
                  <a:pt x="6452" y="40822"/>
                </a:cubicBezTo>
                <a:cubicBezTo>
                  <a:pt x="7369" y="41540"/>
                  <a:pt x="8350" y="42156"/>
                  <a:pt x="9394" y="42672"/>
                </a:cubicBezTo>
                <a:cubicBezTo>
                  <a:pt x="10438" y="43188"/>
                  <a:pt x="11524" y="43592"/>
                  <a:pt x="12651" y="43885"/>
                </a:cubicBezTo>
                <a:cubicBezTo>
                  <a:pt x="13778" y="44177"/>
                  <a:pt x="14924" y="44352"/>
                  <a:pt x="16087" y="44409"/>
                </a:cubicBezTo>
                <a:cubicBezTo>
                  <a:pt x="17250" y="44466"/>
                  <a:pt x="18407" y="44404"/>
                  <a:pt x="19558" y="44222"/>
                </a:cubicBezTo>
                <a:close/>
                <a:moveTo>
                  <a:pt x="-777164" y="238608"/>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1" name="Freeform 621"/>
          <p:cNvSpPr/>
          <p:nvPr/>
        </p:nvSpPr>
        <p:spPr>
          <a:xfrm flipV="1">
            <a:off x="2059450" y="6768644"/>
            <a:ext cx="114383" cy="112749"/>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2" name="Freeform 622"/>
          <p:cNvSpPr/>
          <p:nvPr/>
        </p:nvSpPr>
        <p:spPr>
          <a:xfrm flipV="1">
            <a:off x="3005000" y="7206133"/>
            <a:ext cx="101727" cy="121357"/>
          </a:xfrm>
          <a:custGeom>
            <a:avLst/>
            <a:gdLst/>
            <a:ahLst/>
            <a:cxnLst/>
            <a:rect l="0" t="0" r="0" b="0"/>
            <a:pathLst>
              <a:path w="38349" h="45749">
                <a:moveTo>
                  <a:pt x="25320" y="952"/>
                </a:moveTo>
                <a:cubicBezTo>
                  <a:pt x="23522" y="1139"/>
                  <a:pt x="21758" y="1495"/>
                  <a:pt x="20029" y="2021"/>
                </a:cubicBezTo>
                <a:cubicBezTo>
                  <a:pt x="18299" y="2547"/>
                  <a:pt x="16636" y="3233"/>
                  <a:pt x="15038" y="4080"/>
                </a:cubicBezTo>
                <a:cubicBezTo>
                  <a:pt x="13441" y="4926"/>
                  <a:pt x="11939" y="5917"/>
                  <a:pt x="10533" y="7053"/>
                </a:cubicBezTo>
                <a:cubicBezTo>
                  <a:pt x="9126" y="8188"/>
                  <a:pt x="7841" y="9447"/>
                  <a:pt x="6676" y="10830"/>
                </a:cubicBezTo>
                <a:cubicBezTo>
                  <a:pt x="5512" y="12213"/>
                  <a:pt x="4491" y="13695"/>
                  <a:pt x="3612" y="15274"/>
                </a:cubicBezTo>
                <a:cubicBezTo>
                  <a:pt x="2733" y="16854"/>
                  <a:pt x="2013" y="18503"/>
                  <a:pt x="1451" y="20221"/>
                </a:cubicBezTo>
                <a:cubicBezTo>
                  <a:pt x="890" y="21940"/>
                  <a:pt x="497" y="23696"/>
                  <a:pt x="274" y="25490"/>
                </a:cubicBezTo>
                <a:cubicBezTo>
                  <a:pt x="51" y="27284"/>
                  <a:pt x="0" y="29082"/>
                  <a:pt x="123" y="30886"/>
                </a:cubicBezTo>
                <a:cubicBezTo>
                  <a:pt x="738" y="33133"/>
                  <a:pt x="1715" y="35209"/>
                  <a:pt x="3054" y="37115"/>
                </a:cubicBezTo>
                <a:cubicBezTo>
                  <a:pt x="4393" y="39021"/>
                  <a:pt x="6016" y="40643"/>
                  <a:pt x="7921" y="41983"/>
                </a:cubicBezTo>
                <a:cubicBezTo>
                  <a:pt x="9826" y="43323"/>
                  <a:pt x="11902" y="44301"/>
                  <a:pt x="14149" y="44916"/>
                </a:cubicBezTo>
                <a:cubicBezTo>
                  <a:pt x="16395" y="45532"/>
                  <a:pt x="18680" y="45749"/>
                  <a:pt x="21002" y="45567"/>
                </a:cubicBezTo>
                <a:cubicBezTo>
                  <a:pt x="23936" y="44335"/>
                  <a:pt x="26584" y="42653"/>
                  <a:pt x="28946" y="40521"/>
                </a:cubicBezTo>
                <a:cubicBezTo>
                  <a:pt x="31308" y="38388"/>
                  <a:pt x="33251" y="35925"/>
                  <a:pt x="34775" y="33132"/>
                </a:cubicBezTo>
                <a:cubicBezTo>
                  <a:pt x="36299" y="30339"/>
                  <a:pt x="37319" y="27372"/>
                  <a:pt x="37834" y="24232"/>
                </a:cubicBezTo>
                <a:cubicBezTo>
                  <a:pt x="38349" y="21091"/>
                  <a:pt x="38331" y="17954"/>
                  <a:pt x="37779" y="14820"/>
                </a:cubicBezTo>
                <a:cubicBezTo>
                  <a:pt x="35759" y="4889"/>
                  <a:pt x="30260" y="0"/>
                  <a:pt x="25320" y="952"/>
                </a:cubicBezTo>
                <a:close/>
                <a:moveTo>
                  <a:pt x="-578603" y="276859"/>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3" name="Freeform 623"/>
          <p:cNvSpPr/>
          <p:nvPr/>
        </p:nvSpPr>
        <p:spPr>
          <a:xfrm flipV="1">
            <a:off x="2502276" y="6952258"/>
            <a:ext cx="107863" cy="108112"/>
          </a:xfrm>
          <a:custGeom>
            <a:avLst/>
            <a:gdLst/>
            <a:ahLst/>
            <a:cxnLst/>
            <a:rect l="0" t="0" r="0" b="0"/>
            <a:pathLst>
              <a:path w="40662" h="40756">
                <a:moveTo>
                  <a:pt x="19090" y="2692"/>
                </a:moveTo>
                <a:cubicBezTo>
                  <a:pt x="16172" y="3319"/>
                  <a:pt x="13466" y="4451"/>
                  <a:pt x="10972" y="6090"/>
                </a:cubicBezTo>
                <a:cubicBezTo>
                  <a:pt x="8478" y="7729"/>
                  <a:pt x="6365" y="9763"/>
                  <a:pt x="4632" y="12192"/>
                </a:cubicBezTo>
                <a:cubicBezTo>
                  <a:pt x="2899" y="14622"/>
                  <a:pt x="1664" y="17282"/>
                  <a:pt x="927" y="20174"/>
                </a:cubicBezTo>
                <a:cubicBezTo>
                  <a:pt x="189" y="23066"/>
                  <a:pt x="0" y="25993"/>
                  <a:pt x="358" y="28956"/>
                </a:cubicBezTo>
                <a:cubicBezTo>
                  <a:pt x="1329" y="31095"/>
                  <a:pt x="2639" y="33001"/>
                  <a:pt x="4286" y="34676"/>
                </a:cubicBezTo>
                <a:cubicBezTo>
                  <a:pt x="5933" y="36351"/>
                  <a:pt x="7818" y="37693"/>
                  <a:pt x="9940" y="38700"/>
                </a:cubicBezTo>
                <a:cubicBezTo>
                  <a:pt x="12062" y="39708"/>
                  <a:pt x="14293" y="40321"/>
                  <a:pt x="16632" y="40538"/>
                </a:cubicBezTo>
                <a:cubicBezTo>
                  <a:pt x="18971" y="40756"/>
                  <a:pt x="21276" y="40565"/>
                  <a:pt x="23548" y="39967"/>
                </a:cubicBezTo>
                <a:cubicBezTo>
                  <a:pt x="26130" y="38960"/>
                  <a:pt x="28499" y="37585"/>
                  <a:pt x="30654" y="35842"/>
                </a:cubicBezTo>
                <a:cubicBezTo>
                  <a:pt x="32810" y="34099"/>
                  <a:pt x="34649" y="32070"/>
                  <a:pt x="36174" y="29755"/>
                </a:cubicBezTo>
                <a:cubicBezTo>
                  <a:pt x="37698" y="27440"/>
                  <a:pt x="38835" y="24949"/>
                  <a:pt x="39585" y="22280"/>
                </a:cubicBezTo>
                <a:cubicBezTo>
                  <a:pt x="40335" y="19612"/>
                  <a:pt x="40662" y="16892"/>
                  <a:pt x="40566" y="14122"/>
                </a:cubicBezTo>
                <a:cubicBezTo>
                  <a:pt x="39118" y="4076"/>
                  <a:pt x="31473" y="0"/>
                  <a:pt x="19090" y="2692"/>
                </a:cubicBezTo>
                <a:close/>
                <a:moveTo>
                  <a:pt x="-491526" y="17616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624" name="Freeform 624"/>
          <p:cNvSpPr/>
          <p:nvPr/>
        </p:nvSpPr>
        <p:spPr>
          <a:xfrm flipV="1">
            <a:off x="2728209" y="7178585"/>
            <a:ext cx="104276" cy="114346"/>
          </a:xfrm>
          <a:custGeom>
            <a:avLst/>
            <a:gdLst/>
            <a:ahLst/>
            <a:cxnLst/>
            <a:rect l="0" t="0" r="0" b="0"/>
            <a:pathLst>
              <a:path w="39310" h="43106">
                <a:moveTo>
                  <a:pt x="19796" y="713"/>
                </a:moveTo>
                <a:cubicBezTo>
                  <a:pt x="18318" y="839"/>
                  <a:pt x="16869" y="1115"/>
                  <a:pt x="15447" y="1540"/>
                </a:cubicBezTo>
                <a:cubicBezTo>
                  <a:pt x="14026" y="1966"/>
                  <a:pt x="12663" y="2531"/>
                  <a:pt x="11359" y="3238"/>
                </a:cubicBezTo>
                <a:cubicBezTo>
                  <a:pt x="10054" y="3944"/>
                  <a:pt x="8835" y="4776"/>
                  <a:pt x="7702" y="5733"/>
                </a:cubicBezTo>
                <a:cubicBezTo>
                  <a:pt x="6569" y="6691"/>
                  <a:pt x="5545" y="7754"/>
                  <a:pt x="4631" y="8922"/>
                </a:cubicBezTo>
                <a:cubicBezTo>
                  <a:pt x="3717" y="10091"/>
                  <a:pt x="2932" y="11340"/>
                  <a:pt x="2275" y="12670"/>
                </a:cubicBezTo>
                <a:cubicBezTo>
                  <a:pt x="1619" y="14001"/>
                  <a:pt x="1105" y="15384"/>
                  <a:pt x="734" y="16820"/>
                </a:cubicBezTo>
                <a:cubicBezTo>
                  <a:pt x="362" y="18256"/>
                  <a:pt x="141" y="19715"/>
                  <a:pt x="71" y="21197"/>
                </a:cubicBezTo>
                <a:cubicBezTo>
                  <a:pt x="0" y="22679"/>
                  <a:pt x="81" y="24153"/>
                  <a:pt x="315" y="25618"/>
                </a:cubicBezTo>
                <a:cubicBezTo>
                  <a:pt x="1458" y="37048"/>
                  <a:pt x="7935" y="43106"/>
                  <a:pt x="18285" y="42255"/>
                </a:cubicBezTo>
                <a:cubicBezTo>
                  <a:pt x="19834" y="41978"/>
                  <a:pt x="21345" y="41561"/>
                  <a:pt x="22816" y="41004"/>
                </a:cubicBezTo>
                <a:cubicBezTo>
                  <a:pt x="24288" y="40447"/>
                  <a:pt x="25696" y="39760"/>
                  <a:pt x="27041" y="38942"/>
                </a:cubicBezTo>
                <a:cubicBezTo>
                  <a:pt x="28385" y="38124"/>
                  <a:pt x="29643" y="37189"/>
                  <a:pt x="30814" y="36138"/>
                </a:cubicBezTo>
                <a:cubicBezTo>
                  <a:pt x="31985" y="35087"/>
                  <a:pt x="33049" y="33937"/>
                  <a:pt x="34007" y="32689"/>
                </a:cubicBezTo>
                <a:cubicBezTo>
                  <a:pt x="34965" y="31440"/>
                  <a:pt x="35800" y="30114"/>
                  <a:pt x="36512" y="28711"/>
                </a:cubicBezTo>
                <a:cubicBezTo>
                  <a:pt x="37224" y="27308"/>
                  <a:pt x="37801" y="25851"/>
                  <a:pt x="38243" y="24341"/>
                </a:cubicBezTo>
                <a:cubicBezTo>
                  <a:pt x="38685" y="22830"/>
                  <a:pt x="38985" y="21292"/>
                  <a:pt x="39142" y="19726"/>
                </a:cubicBezTo>
                <a:cubicBezTo>
                  <a:pt x="39299" y="18161"/>
                  <a:pt x="39310" y="16594"/>
                  <a:pt x="39177" y="15026"/>
                </a:cubicBezTo>
                <a:cubicBezTo>
                  <a:pt x="39178" y="13854"/>
                  <a:pt x="39044" y="12697"/>
                  <a:pt x="38773" y="11556"/>
                </a:cubicBezTo>
                <a:cubicBezTo>
                  <a:pt x="38503" y="10416"/>
                  <a:pt x="38104" y="9322"/>
                  <a:pt x="37577" y="8275"/>
                </a:cubicBezTo>
                <a:cubicBezTo>
                  <a:pt x="37049" y="7228"/>
                  <a:pt x="36408" y="6256"/>
                  <a:pt x="35652" y="5360"/>
                </a:cubicBezTo>
                <a:cubicBezTo>
                  <a:pt x="34896" y="4464"/>
                  <a:pt x="34047" y="3668"/>
                  <a:pt x="33104" y="2971"/>
                </a:cubicBezTo>
                <a:cubicBezTo>
                  <a:pt x="32161" y="2275"/>
                  <a:pt x="31150" y="1697"/>
                  <a:pt x="30071" y="1239"/>
                </a:cubicBezTo>
                <a:cubicBezTo>
                  <a:pt x="28992" y="780"/>
                  <a:pt x="27875" y="452"/>
                  <a:pt x="26719" y="256"/>
                </a:cubicBezTo>
                <a:cubicBezTo>
                  <a:pt x="25563" y="60"/>
                  <a:pt x="24401" y="0"/>
                  <a:pt x="23231" y="78"/>
                </a:cubicBezTo>
                <a:cubicBezTo>
                  <a:pt x="22061" y="155"/>
                  <a:pt x="20916" y="367"/>
                  <a:pt x="19796" y="713"/>
                </a:cubicBezTo>
                <a:close/>
                <a:moveTo>
                  <a:pt x="-487048" y="263831"/>
                </a:moveTo>
              </a:path>
            </a:pathLst>
          </a:custGeom>
          <a:solidFill>
            <a:srgbClr val="FFFFFF">
              <a:alpha val="100000"/>
            </a:srgbClr>
          </a:solidFill>
          <a:ln w="33689">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4" name="Google Shape;1059;g2a3cf5bbd5b_0_1016">
            <a:extLst>
              <a:ext uri="{FF2B5EF4-FFF2-40B4-BE49-F238E27FC236}">
                <a16:creationId xmlns:a16="http://schemas.microsoft.com/office/drawing/2014/main" id="{C89863F3-67D2-9901-9C27-3421060E393A}"/>
              </a:ext>
            </a:extLst>
          </p:cNvPr>
          <p:cNvSpPr txBox="1"/>
          <p:nvPr/>
        </p:nvSpPr>
        <p:spPr>
          <a:xfrm>
            <a:off x="787932" y="618041"/>
            <a:ext cx="9390600" cy="70784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fi-FI" sz="4000" b="1" dirty="0">
                <a:solidFill>
                  <a:schemeClr val="lt1"/>
                </a:solidFill>
                <a:latin typeface="Lato"/>
                <a:ea typeface="Lato"/>
                <a:cs typeface="Lato"/>
                <a:sym typeface="Lato"/>
              </a:rPr>
              <a:t>Sidosryhmäyhteistyön edistäminen</a:t>
            </a:r>
            <a:endParaRPr sz="600" dirty="0"/>
          </a:p>
        </p:txBody>
      </p:sp>
      <p:sp>
        <p:nvSpPr>
          <p:cNvPr id="5" name="Google Shape;1058;g2a3cf5bbd5b_0_1016">
            <a:extLst>
              <a:ext uri="{FF2B5EF4-FFF2-40B4-BE49-F238E27FC236}">
                <a16:creationId xmlns:a16="http://schemas.microsoft.com/office/drawing/2014/main" id="{22E065FC-066A-800C-EEB1-75E9727F117B}"/>
              </a:ext>
            </a:extLst>
          </p:cNvPr>
          <p:cNvSpPr txBox="1"/>
          <p:nvPr/>
        </p:nvSpPr>
        <p:spPr>
          <a:xfrm>
            <a:off x="1295805" y="1752230"/>
            <a:ext cx="7708800" cy="6001603"/>
          </a:xfrm>
          <a:prstGeom prst="rect">
            <a:avLst/>
          </a:prstGeom>
          <a:noFill/>
          <a:ln>
            <a:noFill/>
          </a:ln>
        </p:spPr>
        <p:txBody>
          <a:bodyPr spcFirstLastPara="1" wrap="square" lIns="91425" tIns="45700" rIns="91425" bIns="45700" anchor="t" anchorCtr="0">
            <a:spAutoFit/>
          </a:bodyPr>
          <a:lstStyle/>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Sidosryhmäyhteistyö perustuu keskinäiseen tuntemiseen, luottamukseen, sekä sitoutumiseen</a:t>
            </a:r>
            <a:br>
              <a:rPr lang="fi-FI" sz="2400" dirty="0">
                <a:solidFill>
                  <a:schemeClr val="lt1"/>
                </a:solidFill>
                <a:latin typeface="Lato"/>
                <a:ea typeface="Lato"/>
                <a:cs typeface="Lato"/>
                <a:sym typeface="Lato"/>
              </a:rPr>
            </a:br>
            <a:endParaRPr lang="fi-FI" sz="2400" dirty="0">
              <a:solidFill>
                <a:schemeClr val="lt1"/>
              </a:solidFill>
              <a:latin typeface="Lato"/>
              <a:ea typeface="Lato"/>
              <a:cs typeface="Lato"/>
              <a:sym typeface="Lato"/>
            </a:endParaRPr>
          </a:p>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Työskentelemme säännöllisesti eri sidosryhmien kanssa, jotta voimme paremmin ymmärtää heidän näkemyksiään ja tarpeitaan </a:t>
            </a:r>
            <a:r>
              <a:rPr lang="fi-FI" sz="2400" dirty="0" err="1">
                <a:solidFill>
                  <a:schemeClr val="lt1"/>
                </a:solidFill>
                <a:latin typeface="Lato"/>
                <a:ea typeface="Lato"/>
                <a:cs typeface="Lato"/>
                <a:sym typeface="Lato"/>
              </a:rPr>
              <a:t>HEVin</a:t>
            </a:r>
            <a:r>
              <a:rPr lang="fi-FI" sz="2400" dirty="0">
                <a:solidFill>
                  <a:schemeClr val="lt1"/>
                </a:solidFill>
                <a:latin typeface="Lato"/>
                <a:ea typeface="Lato"/>
                <a:cs typeface="Lato"/>
                <a:sym typeface="Lato"/>
              </a:rPr>
              <a:t> rahoitettavien teemojen ja portfolion sisällön muotoilussa</a:t>
            </a:r>
            <a:br>
              <a:rPr lang="fi-FI" sz="2400" dirty="0">
                <a:solidFill>
                  <a:schemeClr val="lt1"/>
                </a:solidFill>
                <a:latin typeface="Lato"/>
                <a:ea typeface="Lato"/>
                <a:cs typeface="Lato"/>
                <a:sym typeface="Lato"/>
              </a:rPr>
            </a:br>
            <a:endParaRPr lang="fi-FI" sz="2400" dirty="0">
              <a:solidFill>
                <a:schemeClr val="lt1"/>
              </a:solidFill>
              <a:latin typeface="Lato"/>
              <a:ea typeface="Lato"/>
              <a:cs typeface="Lato"/>
              <a:sym typeface="Lato"/>
            </a:endParaRPr>
          </a:p>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Tuemme sidosryhmäyhteistyön dialogisuutta ja osallistavaa vuorovaikutusta. </a:t>
            </a:r>
            <a:br>
              <a:rPr lang="fi-FI" sz="2400" dirty="0">
                <a:solidFill>
                  <a:schemeClr val="lt1"/>
                </a:solidFill>
                <a:latin typeface="Lato"/>
                <a:ea typeface="Lato"/>
                <a:cs typeface="Lato"/>
                <a:sym typeface="Lato"/>
              </a:rPr>
            </a:br>
            <a:endParaRPr lang="fi-FI" sz="2400" dirty="0">
              <a:solidFill>
                <a:schemeClr val="lt1"/>
              </a:solidFill>
              <a:latin typeface="Lato"/>
              <a:ea typeface="Lato"/>
              <a:cs typeface="Lato"/>
              <a:sym typeface="Lato"/>
            </a:endParaRPr>
          </a:p>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Palautteen kerääminen on tärkeä osa työtämme. </a:t>
            </a:r>
            <a:endParaRPr sz="2400" dirty="0">
              <a:solidFill>
                <a:schemeClr val="lt1"/>
              </a:solidFill>
              <a:latin typeface="Lato"/>
              <a:ea typeface="Lato"/>
              <a:cs typeface="Lato"/>
              <a:sym typeface="Lato"/>
            </a:endParaRPr>
          </a:p>
          <a:p>
            <a:pPr marL="457200" lvl="0" indent="0" algn="l" rtl="0">
              <a:spcBef>
                <a:spcPts val="0"/>
              </a:spcBef>
              <a:spcAft>
                <a:spcPts val="0"/>
              </a:spcAft>
              <a:buNone/>
            </a:pPr>
            <a:endParaRPr sz="2400" dirty="0">
              <a:solidFill>
                <a:schemeClr val="lt1"/>
              </a:solidFill>
              <a:latin typeface="Lato"/>
              <a:ea typeface="Lato"/>
              <a:cs typeface="Lato"/>
              <a:sym typeface="Lato"/>
            </a:endParaRPr>
          </a:p>
          <a:p>
            <a:pPr marL="457200" lvl="0" indent="0" algn="l" rtl="0">
              <a:spcBef>
                <a:spcPts val="0"/>
              </a:spcBef>
              <a:spcAft>
                <a:spcPts val="0"/>
              </a:spcAft>
              <a:buNone/>
            </a:pPr>
            <a:endParaRPr sz="2400" dirty="0">
              <a:solidFill>
                <a:schemeClr val="lt1"/>
              </a:solidFill>
              <a:latin typeface="Lato"/>
              <a:ea typeface="Lato"/>
              <a:cs typeface="Lato"/>
              <a:sym typeface="Lato"/>
            </a:endParaRPr>
          </a:p>
          <a:p>
            <a:pPr marL="0" lvl="0" indent="0" algn="l" rtl="0">
              <a:spcBef>
                <a:spcPts val="0"/>
              </a:spcBef>
              <a:spcAft>
                <a:spcPts val="0"/>
              </a:spcAft>
              <a:buNone/>
            </a:pPr>
            <a:endParaRPr sz="2400" dirty="0">
              <a:solidFill>
                <a:schemeClr val="lt1"/>
              </a:solidFill>
              <a:latin typeface="Lato"/>
              <a:ea typeface="Lato"/>
              <a:cs typeface="Lato"/>
              <a:sym typeface="Lato"/>
            </a:endParaRPr>
          </a:p>
          <a:p>
            <a:pPr marL="0" lvl="0" indent="0" algn="l" rtl="0">
              <a:spcBef>
                <a:spcPts val="0"/>
              </a:spcBef>
              <a:spcAft>
                <a:spcPts val="0"/>
              </a:spcAft>
              <a:buNone/>
            </a:pPr>
            <a:endParaRPr sz="2400" dirty="0">
              <a:solidFill>
                <a:schemeClr val="lt1"/>
              </a:solidFill>
              <a:latin typeface="Lato"/>
              <a:ea typeface="Lato"/>
              <a:cs typeface="Lato"/>
              <a:sym typeface="Lato"/>
            </a:endParaRPr>
          </a:p>
        </p:txBody>
      </p:sp>
    </p:spTree>
    <p:extLst>
      <p:ext uri="{BB962C8B-B14F-4D97-AF65-F5344CB8AC3E}">
        <p14:creationId xmlns:p14="http://schemas.microsoft.com/office/powerpoint/2010/main" val="290558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FFFFF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Freeform 101"/>
          <p:cNvSpPr>
            <a:spLocks noGrp="1" noRot="1" noMove="1" noResize="1" noEditPoints="1" noAdjustHandles="1" noChangeArrowheads="1" noChangeShapeType="1"/>
          </p:cNvSpPr>
          <p:nvPr/>
        </p:nvSpPr>
        <p:spPr>
          <a:xfrm flipV="1">
            <a:off x="0" y="1"/>
            <a:ext cx="9753599" cy="7315199"/>
          </a:xfrm>
          <a:custGeom>
            <a:avLst/>
            <a:gdLst/>
            <a:ahLst/>
            <a:cxnLst/>
            <a:rect l="0" t="0" r="0" b="0"/>
            <a:pathLst>
              <a:path w="13004800" h="9753600">
                <a:moveTo>
                  <a:pt x="0" y="9753600"/>
                </a:moveTo>
                <a:lnTo>
                  <a:pt x="13004800" y="9753600"/>
                </a:lnTo>
                <a:lnTo>
                  <a:pt x="13004800" y="0"/>
                </a:lnTo>
                <a:lnTo>
                  <a:pt x="0" y="0"/>
                </a:lnTo>
                <a:lnTo>
                  <a:pt x="0" y="9753600"/>
                </a:lnTo>
                <a:close/>
              </a:path>
            </a:pathLst>
          </a:custGeom>
          <a:solidFill>
            <a:srgbClr val="00376F">
              <a:alpha val="100000"/>
            </a:srgbClr>
          </a:solidFill>
          <a:ln w="9524">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Freeform 102"/>
          <p:cNvSpPr/>
          <p:nvPr/>
        </p:nvSpPr>
        <p:spPr>
          <a:xfrm flipV="1">
            <a:off x="9414128" y="3894828"/>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3" name="Freeform 103"/>
          <p:cNvSpPr/>
          <p:nvPr/>
        </p:nvSpPr>
        <p:spPr>
          <a:xfrm flipV="1">
            <a:off x="9589662" y="5548796"/>
            <a:ext cx="132035" cy="146557"/>
          </a:xfrm>
          <a:custGeom>
            <a:avLst/>
            <a:gdLst/>
            <a:ahLst/>
            <a:cxnLst/>
            <a:rect l="0" t="0" r="0" b="0"/>
            <a:pathLst>
              <a:path w="5136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1358" y="54855"/>
                  <a:pt x="33152" y="53962"/>
                  <a:pt x="34867" y="52911"/>
                </a:cubicBezTo>
                <a:cubicBezTo>
                  <a:pt x="36583" y="51861"/>
                  <a:pt x="38193" y="50669"/>
                  <a:pt x="39700" y="49336"/>
                </a:cubicBezTo>
                <a:cubicBezTo>
                  <a:pt x="41206" y="48003"/>
                  <a:pt x="42586" y="46549"/>
                  <a:pt x="43837" y="44975"/>
                </a:cubicBezTo>
                <a:cubicBezTo>
                  <a:pt x="45089" y="43400"/>
                  <a:pt x="46195" y="41729"/>
                  <a:pt x="47154" y="39961"/>
                </a:cubicBezTo>
                <a:cubicBezTo>
                  <a:pt x="48113" y="38193"/>
                  <a:pt x="48911" y="36355"/>
                  <a:pt x="49548" y="34447"/>
                </a:cubicBezTo>
                <a:cubicBezTo>
                  <a:pt x="50185" y="32539"/>
                  <a:pt x="50651" y="30590"/>
                  <a:pt x="50946" y="28600"/>
                </a:cubicBezTo>
                <a:cubicBezTo>
                  <a:pt x="51242" y="26611"/>
                  <a:pt x="51362" y="24611"/>
                  <a:pt x="51307" y="22600"/>
                </a:cubicBezTo>
                <a:cubicBezTo>
                  <a:pt x="51252" y="20589"/>
                  <a:pt x="51023" y="18599"/>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Freeform 104"/>
          <p:cNvSpPr/>
          <p:nvPr/>
        </p:nvSpPr>
        <p:spPr>
          <a:xfrm flipV="1">
            <a:off x="9272337" y="5857734"/>
            <a:ext cx="121274" cy="147367"/>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Freeform 105"/>
          <p:cNvSpPr/>
          <p:nvPr/>
        </p:nvSpPr>
        <p:spPr>
          <a:xfrm flipV="1">
            <a:off x="9224177" y="5041836"/>
            <a:ext cx="130182" cy="138771"/>
          </a:xfrm>
          <a:custGeom>
            <a:avLst/>
            <a:gdLst/>
            <a:ahLst/>
            <a:cxnLst/>
            <a:rect l="0" t="0" r="0" b="0"/>
            <a:pathLst>
              <a:path w="50641" h="53982">
                <a:moveTo>
                  <a:pt x="48470" y="17953"/>
                </a:moveTo>
                <a:cubicBezTo>
                  <a:pt x="48258" y="16589"/>
                  <a:pt x="47916" y="15259"/>
                  <a:pt x="47443" y="13962"/>
                </a:cubicBezTo>
                <a:cubicBezTo>
                  <a:pt x="46971" y="12665"/>
                  <a:pt x="46378" y="11427"/>
                  <a:pt x="45663" y="10246"/>
                </a:cubicBezTo>
                <a:cubicBezTo>
                  <a:pt x="44949" y="9065"/>
                  <a:pt x="44126" y="7965"/>
                  <a:pt x="43197" y="6945"/>
                </a:cubicBezTo>
                <a:cubicBezTo>
                  <a:pt x="42267" y="5926"/>
                  <a:pt x="41247" y="5006"/>
                  <a:pt x="40137" y="4185"/>
                </a:cubicBezTo>
                <a:cubicBezTo>
                  <a:pt x="39027" y="3365"/>
                  <a:pt x="37848" y="2660"/>
                  <a:pt x="36600" y="2071"/>
                </a:cubicBezTo>
                <a:cubicBezTo>
                  <a:pt x="35353" y="1481"/>
                  <a:pt x="34059" y="1018"/>
                  <a:pt x="32721" y="682"/>
                </a:cubicBezTo>
                <a:cubicBezTo>
                  <a:pt x="31383" y="345"/>
                  <a:pt x="30024" y="142"/>
                  <a:pt x="28646" y="71"/>
                </a:cubicBezTo>
                <a:cubicBezTo>
                  <a:pt x="27268" y="0"/>
                  <a:pt x="25896" y="64"/>
                  <a:pt x="24530" y="262"/>
                </a:cubicBezTo>
                <a:cubicBezTo>
                  <a:pt x="20853" y="1373"/>
                  <a:pt x="17458" y="3054"/>
                  <a:pt x="14345" y="5307"/>
                </a:cubicBezTo>
                <a:cubicBezTo>
                  <a:pt x="11233" y="7559"/>
                  <a:pt x="8575" y="10258"/>
                  <a:pt x="6369" y="13404"/>
                </a:cubicBezTo>
                <a:cubicBezTo>
                  <a:pt x="4164" y="16550"/>
                  <a:pt x="2534" y="19969"/>
                  <a:pt x="1478" y="23663"/>
                </a:cubicBezTo>
                <a:cubicBezTo>
                  <a:pt x="423" y="27357"/>
                  <a:pt x="0" y="31122"/>
                  <a:pt x="209" y="34958"/>
                </a:cubicBezTo>
                <a:cubicBezTo>
                  <a:pt x="620" y="36493"/>
                  <a:pt x="1169" y="37978"/>
                  <a:pt x="1855" y="39411"/>
                </a:cubicBezTo>
                <a:cubicBezTo>
                  <a:pt x="2542" y="40844"/>
                  <a:pt x="3355" y="42202"/>
                  <a:pt x="4295" y="43484"/>
                </a:cubicBezTo>
                <a:cubicBezTo>
                  <a:pt x="5234" y="44766"/>
                  <a:pt x="6283" y="45951"/>
                  <a:pt x="7443" y="47037"/>
                </a:cubicBezTo>
                <a:cubicBezTo>
                  <a:pt x="8603" y="48124"/>
                  <a:pt x="9853" y="49095"/>
                  <a:pt x="11193" y="49949"/>
                </a:cubicBezTo>
                <a:cubicBezTo>
                  <a:pt x="12533" y="50803"/>
                  <a:pt x="13941" y="51527"/>
                  <a:pt x="15416" y="52119"/>
                </a:cubicBezTo>
                <a:cubicBezTo>
                  <a:pt x="16890" y="52711"/>
                  <a:pt x="18407" y="53163"/>
                  <a:pt x="19966" y="53473"/>
                </a:cubicBezTo>
                <a:cubicBezTo>
                  <a:pt x="21525" y="53783"/>
                  <a:pt x="23099" y="53947"/>
                  <a:pt x="24688" y="53964"/>
                </a:cubicBezTo>
                <a:cubicBezTo>
                  <a:pt x="26277" y="53982"/>
                  <a:pt x="27854" y="53852"/>
                  <a:pt x="29420" y="53576"/>
                </a:cubicBezTo>
                <a:cubicBezTo>
                  <a:pt x="39110" y="52040"/>
                  <a:pt x="50641" y="30551"/>
                  <a:pt x="48470" y="17953"/>
                </a:cubicBezTo>
                <a:close/>
                <a:moveTo>
                  <a:pt x="314966" y="50034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Freeform 106"/>
          <p:cNvSpPr/>
          <p:nvPr/>
        </p:nvSpPr>
        <p:spPr>
          <a:xfrm flipV="1">
            <a:off x="9101275" y="5586300"/>
            <a:ext cx="118706" cy="141231"/>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Freeform 107"/>
          <p:cNvSpPr/>
          <p:nvPr/>
        </p:nvSpPr>
        <p:spPr>
          <a:xfrm flipV="1">
            <a:off x="9456093" y="4561129"/>
            <a:ext cx="120794" cy="132341"/>
          </a:xfrm>
          <a:custGeom>
            <a:avLst/>
            <a:gdLst/>
            <a:ahLst/>
            <a:cxnLst/>
            <a:rect l="0" t="0" r="0" b="0"/>
            <a:pathLst>
              <a:path w="46989" h="51481">
                <a:moveTo>
                  <a:pt x="45173" y="17661"/>
                </a:moveTo>
                <a:cubicBezTo>
                  <a:pt x="44799" y="15115"/>
                  <a:pt x="43975" y="12723"/>
                  <a:pt x="42701" y="10486"/>
                </a:cubicBezTo>
                <a:cubicBezTo>
                  <a:pt x="41428" y="8250"/>
                  <a:pt x="39791" y="6321"/>
                  <a:pt x="37791" y="4700"/>
                </a:cubicBezTo>
                <a:cubicBezTo>
                  <a:pt x="35792" y="3080"/>
                  <a:pt x="33566" y="1877"/>
                  <a:pt x="31114" y="1094"/>
                </a:cubicBezTo>
                <a:cubicBezTo>
                  <a:pt x="28663" y="311"/>
                  <a:pt x="26152" y="0"/>
                  <a:pt x="23583" y="161"/>
                </a:cubicBezTo>
                <a:cubicBezTo>
                  <a:pt x="20080" y="1053"/>
                  <a:pt x="16831" y="2512"/>
                  <a:pt x="13837" y="4538"/>
                </a:cubicBezTo>
                <a:cubicBezTo>
                  <a:pt x="10843" y="6563"/>
                  <a:pt x="8279" y="9035"/>
                  <a:pt x="6147" y="11954"/>
                </a:cubicBezTo>
                <a:cubicBezTo>
                  <a:pt x="4015" y="14874"/>
                  <a:pt x="2439" y="18068"/>
                  <a:pt x="1420" y="21536"/>
                </a:cubicBezTo>
                <a:cubicBezTo>
                  <a:pt x="402" y="25005"/>
                  <a:pt x="0" y="28543"/>
                  <a:pt x="215" y="32152"/>
                </a:cubicBezTo>
                <a:cubicBezTo>
                  <a:pt x="740" y="34886"/>
                  <a:pt x="1714" y="37448"/>
                  <a:pt x="3138" y="39840"/>
                </a:cubicBezTo>
                <a:cubicBezTo>
                  <a:pt x="4562" y="42232"/>
                  <a:pt x="6351" y="44309"/>
                  <a:pt x="8505" y="46073"/>
                </a:cubicBezTo>
                <a:cubicBezTo>
                  <a:pt x="10658" y="47837"/>
                  <a:pt x="13048" y="49181"/>
                  <a:pt x="15673" y="50106"/>
                </a:cubicBezTo>
                <a:cubicBezTo>
                  <a:pt x="18299" y="51031"/>
                  <a:pt x="21003" y="51481"/>
                  <a:pt x="23786" y="51456"/>
                </a:cubicBezTo>
                <a:cubicBezTo>
                  <a:pt x="35331" y="50173"/>
                  <a:pt x="46989" y="31758"/>
                  <a:pt x="45173" y="17661"/>
                </a:cubicBezTo>
                <a:close/>
                <a:moveTo>
                  <a:pt x="35547" y="31085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Freeform 108"/>
          <p:cNvSpPr/>
          <p:nvPr/>
        </p:nvSpPr>
        <p:spPr>
          <a:xfrm flipV="1">
            <a:off x="9521327" y="4166962"/>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09" name="Freeform 109"/>
          <p:cNvSpPr/>
          <p:nvPr/>
        </p:nvSpPr>
        <p:spPr>
          <a:xfrm flipV="1">
            <a:off x="9493231" y="4987131"/>
            <a:ext cx="116992" cy="126776"/>
          </a:xfrm>
          <a:custGeom>
            <a:avLst/>
            <a:gdLst/>
            <a:ahLst/>
            <a:cxnLst/>
            <a:rect l="0" t="0" r="0" b="0"/>
            <a:pathLst>
              <a:path w="45510" h="49316">
                <a:moveTo>
                  <a:pt x="23817" y="48065"/>
                </a:moveTo>
                <a:cubicBezTo>
                  <a:pt x="25595" y="47710"/>
                  <a:pt x="27319" y="47181"/>
                  <a:pt x="28990" y="46478"/>
                </a:cubicBezTo>
                <a:cubicBezTo>
                  <a:pt x="30661" y="45775"/>
                  <a:pt x="32244" y="44912"/>
                  <a:pt x="33740" y="43889"/>
                </a:cubicBezTo>
                <a:cubicBezTo>
                  <a:pt x="35237" y="42866"/>
                  <a:pt x="36616" y="41703"/>
                  <a:pt x="37877" y="40401"/>
                </a:cubicBezTo>
                <a:cubicBezTo>
                  <a:pt x="39138" y="39100"/>
                  <a:pt x="40257" y="37685"/>
                  <a:pt x="41232" y="36157"/>
                </a:cubicBezTo>
                <a:cubicBezTo>
                  <a:pt x="42208" y="34630"/>
                  <a:pt x="43021" y="33020"/>
                  <a:pt x="43671" y="31328"/>
                </a:cubicBezTo>
                <a:cubicBezTo>
                  <a:pt x="44322" y="29636"/>
                  <a:pt x="44796" y="27896"/>
                  <a:pt x="45095" y="26108"/>
                </a:cubicBezTo>
                <a:cubicBezTo>
                  <a:pt x="45393" y="24320"/>
                  <a:pt x="45510" y="22521"/>
                  <a:pt x="45445" y="20709"/>
                </a:cubicBezTo>
                <a:cubicBezTo>
                  <a:pt x="45380" y="18898"/>
                  <a:pt x="45135" y="17111"/>
                  <a:pt x="44709" y="15349"/>
                </a:cubicBezTo>
                <a:cubicBezTo>
                  <a:pt x="44079" y="12847"/>
                  <a:pt x="43008" y="10550"/>
                  <a:pt x="41495" y="8460"/>
                </a:cubicBezTo>
                <a:cubicBezTo>
                  <a:pt x="39982" y="6369"/>
                  <a:pt x="38135" y="4634"/>
                  <a:pt x="35955" y="3254"/>
                </a:cubicBezTo>
                <a:cubicBezTo>
                  <a:pt x="33775" y="1874"/>
                  <a:pt x="31416" y="947"/>
                  <a:pt x="28880" y="474"/>
                </a:cubicBezTo>
                <a:cubicBezTo>
                  <a:pt x="26343" y="0"/>
                  <a:pt x="23809" y="14"/>
                  <a:pt x="21278" y="516"/>
                </a:cubicBezTo>
                <a:cubicBezTo>
                  <a:pt x="17833" y="1710"/>
                  <a:pt x="14692" y="3452"/>
                  <a:pt x="11854" y="5742"/>
                </a:cubicBezTo>
                <a:cubicBezTo>
                  <a:pt x="9017" y="8032"/>
                  <a:pt x="6652" y="10734"/>
                  <a:pt x="4758" y="13850"/>
                </a:cubicBezTo>
                <a:cubicBezTo>
                  <a:pt x="2864" y="16965"/>
                  <a:pt x="1554" y="20310"/>
                  <a:pt x="827" y="23882"/>
                </a:cubicBezTo>
                <a:cubicBezTo>
                  <a:pt x="100" y="27455"/>
                  <a:pt x="0" y="31045"/>
                  <a:pt x="526" y="34653"/>
                </a:cubicBezTo>
                <a:cubicBezTo>
                  <a:pt x="718" y="35931"/>
                  <a:pt x="1050" y="37170"/>
                  <a:pt x="1522" y="38373"/>
                </a:cubicBezTo>
                <a:cubicBezTo>
                  <a:pt x="1995" y="39575"/>
                  <a:pt x="2595" y="40710"/>
                  <a:pt x="3323" y="41776"/>
                </a:cubicBezTo>
                <a:cubicBezTo>
                  <a:pt x="4051" y="42843"/>
                  <a:pt x="4889" y="43816"/>
                  <a:pt x="5836" y="44693"/>
                </a:cubicBezTo>
                <a:cubicBezTo>
                  <a:pt x="6784" y="45571"/>
                  <a:pt x="7818" y="46332"/>
                  <a:pt x="8937" y="46977"/>
                </a:cubicBezTo>
                <a:cubicBezTo>
                  <a:pt x="10056" y="47621"/>
                  <a:pt x="11233" y="48133"/>
                  <a:pt x="12468" y="48512"/>
                </a:cubicBezTo>
                <a:cubicBezTo>
                  <a:pt x="13703" y="48891"/>
                  <a:pt x="14965" y="49127"/>
                  <a:pt x="16253" y="49221"/>
                </a:cubicBezTo>
                <a:cubicBezTo>
                  <a:pt x="17541" y="49316"/>
                  <a:pt x="18824" y="49265"/>
                  <a:pt x="20100" y="49070"/>
                </a:cubicBezTo>
                <a:cubicBezTo>
                  <a:pt x="21377" y="48874"/>
                  <a:pt x="22616" y="48539"/>
                  <a:pt x="23817" y="48065"/>
                </a:cubicBezTo>
                <a:close/>
                <a:moveTo>
                  <a:pt x="154246" y="47440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0" name="Picture 1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9087" y="6317436"/>
            <a:ext cx="54512" cy="156588"/>
          </a:xfrm>
          <a:prstGeom prst="rect">
            <a:avLst/>
          </a:prstGeom>
          <a:noFill/>
        </p:spPr>
      </p:pic>
      <p:sp>
        <p:nvSpPr>
          <p:cNvPr id="111" name="Freeform 111"/>
          <p:cNvSpPr/>
          <p:nvPr/>
        </p:nvSpPr>
        <p:spPr>
          <a:xfrm flipV="1">
            <a:off x="9306001" y="4310483"/>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Freeform 112"/>
          <p:cNvSpPr/>
          <p:nvPr/>
        </p:nvSpPr>
        <p:spPr>
          <a:xfrm flipV="1">
            <a:off x="9032511" y="4525755"/>
            <a:ext cx="108290" cy="122771"/>
          </a:xfrm>
          <a:custGeom>
            <a:avLst/>
            <a:gdLst/>
            <a:ahLst/>
            <a:cxnLst/>
            <a:rect l="0" t="0" r="0" b="0"/>
            <a:pathLst>
              <a:path w="42125" h="47758">
                <a:moveTo>
                  <a:pt x="41583" y="18492"/>
                </a:moveTo>
                <a:cubicBezTo>
                  <a:pt x="39628" y="5157"/>
                  <a:pt x="33405" y="0"/>
                  <a:pt x="21429" y="1740"/>
                </a:cubicBezTo>
                <a:cubicBezTo>
                  <a:pt x="19735" y="1937"/>
                  <a:pt x="18081" y="2309"/>
                  <a:pt x="16467" y="2855"/>
                </a:cubicBezTo>
                <a:cubicBezTo>
                  <a:pt x="14852" y="3402"/>
                  <a:pt x="13312" y="4111"/>
                  <a:pt x="11847" y="4983"/>
                </a:cubicBezTo>
                <a:cubicBezTo>
                  <a:pt x="10383" y="5855"/>
                  <a:pt x="9025" y="6870"/>
                  <a:pt x="7775" y="8029"/>
                </a:cubicBezTo>
                <a:cubicBezTo>
                  <a:pt x="6525" y="9188"/>
                  <a:pt x="5409" y="10465"/>
                  <a:pt x="4429" y="11859"/>
                </a:cubicBezTo>
                <a:cubicBezTo>
                  <a:pt x="3449" y="13254"/>
                  <a:pt x="2625" y="14735"/>
                  <a:pt x="1958" y="16304"/>
                </a:cubicBezTo>
                <a:cubicBezTo>
                  <a:pt x="1291" y="17873"/>
                  <a:pt x="795" y="19494"/>
                  <a:pt x="471" y="21167"/>
                </a:cubicBezTo>
                <a:cubicBezTo>
                  <a:pt x="146" y="22841"/>
                  <a:pt x="0" y="24530"/>
                  <a:pt x="33" y="26234"/>
                </a:cubicBezTo>
                <a:cubicBezTo>
                  <a:pt x="66" y="27939"/>
                  <a:pt x="276" y="29621"/>
                  <a:pt x="664" y="31281"/>
                </a:cubicBezTo>
                <a:cubicBezTo>
                  <a:pt x="1297" y="33757"/>
                  <a:pt x="2335" y="36050"/>
                  <a:pt x="3778" y="38161"/>
                </a:cubicBezTo>
                <a:cubicBezTo>
                  <a:pt x="5221" y="40271"/>
                  <a:pt x="6981" y="42070"/>
                  <a:pt x="9059" y="43559"/>
                </a:cubicBezTo>
                <a:cubicBezTo>
                  <a:pt x="11137" y="45048"/>
                  <a:pt x="13407" y="46137"/>
                  <a:pt x="15868" y="46825"/>
                </a:cubicBezTo>
                <a:cubicBezTo>
                  <a:pt x="18330" y="47512"/>
                  <a:pt x="20836" y="47758"/>
                  <a:pt x="23384" y="47562"/>
                </a:cubicBezTo>
                <a:cubicBezTo>
                  <a:pt x="24920" y="47176"/>
                  <a:pt x="26405" y="46647"/>
                  <a:pt x="27839" y="45975"/>
                </a:cubicBezTo>
                <a:cubicBezTo>
                  <a:pt x="29273" y="45304"/>
                  <a:pt x="30630" y="44503"/>
                  <a:pt x="31910" y="43571"/>
                </a:cubicBezTo>
                <a:cubicBezTo>
                  <a:pt x="33190" y="42640"/>
                  <a:pt x="34370" y="41595"/>
                  <a:pt x="35450" y="40437"/>
                </a:cubicBezTo>
                <a:cubicBezTo>
                  <a:pt x="36530" y="39279"/>
                  <a:pt x="37490" y="38029"/>
                  <a:pt x="38331" y="36687"/>
                </a:cubicBezTo>
                <a:cubicBezTo>
                  <a:pt x="39171" y="35345"/>
                  <a:pt x="39876" y="33935"/>
                  <a:pt x="40446" y="32458"/>
                </a:cubicBezTo>
                <a:cubicBezTo>
                  <a:pt x="41015" y="30981"/>
                  <a:pt x="41440" y="29463"/>
                  <a:pt x="41718" y="27904"/>
                </a:cubicBezTo>
                <a:cubicBezTo>
                  <a:pt x="41997" y="26346"/>
                  <a:pt x="42125" y="24775"/>
                  <a:pt x="42102" y="23192"/>
                </a:cubicBezTo>
                <a:cubicBezTo>
                  <a:pt x="42079" y="21608"/>
                  <a:pt x="41907" y="20042"/>
                  <a:pt x="41583" y="18492"/>
                </a:cubicBezTo>
                <a:close/>
                <a:moveTo>
                  <a:pt x="182007" y="29337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Freeform 113"/>
          <p:cNvSpPr/>
          <p:nvPr/>
        </p:nvSpPr>
        <p:spPr>
          <a:xfrm flipV="1">
            <a:off x="8793372" y="5235716"/>
            <a:ext cx="110218" cy="123154"/>
          </a:xfrm>
          <a:custGeom>
            <a:avLst/>
            <a:gdLst/>
            <a:ahLst/>
            <a:cxnLst/>
            <a:rect l="0" t="0" r="0" b="0"/>
            <a:pathLst>
              <a:path w="42875" h="47907">
                <a:moveTo>
                  <a:pt x="40132" y="12977"/>
                </a:moveTo>
                <a:cubicBezTo>
                  <a:pt x="39862" y="11846"/>
                  <a:pt x="39479" y="10755"/>
                  <a:pt x="38983" y="9703"/>
                </a:cubicBezTo>
                <a:cubicBezTo>
                  <a:pt x="38487" y="8652"/>
                  <a:pt x="37888" y="7662"/>
                  <a:pt x="37188" y="6734"/>
                </a:cubicBezTo>
                <a:cubicBezTo>
                  <a:pt x="36487" y="5806"/>
                  <a:pt x="35699" y="4959"/>
                  <a:pt x="34823" y="4195"/>
                </a:cubicBezTo>
                <a:cubicBezTo>
                  <a:pt x="33947" y="3430"/>
                  <a:pt x="33002" y="2762"/>
                  <a:pt x="31989" y="2193"/>
                </a:cubicBezTo>
                <a:cubicBezTo>
                  <a:pt x="30975" y="1623"/>
                  <a:pt x="29914" y="1164"/>
                  <a:pt x="28805" y="814"/>
                </a:cubicBezTo>
                <a:cubicBezTo>
                  <a:pt x="27696" y="464"/>
                  <a:pt x="26563" y="231"/>
                  <a:pt x="25406" y="115"/>
                </a:cubicBezTo>
                <a:cubicBezTo>
                  <a:pt x="24249" y="0"/>
                  <a:pt x="23092" y="4"/>
                  <a:pt x="21936" y="127"/>
                </a:cubicBezTo>
                <a:cubicBezTo>
                  <a:pt x="20780" y="251"/>
                  <a:pt x="19649" y="491"/>
                  <a:pt x="18542" y="849"/>
                </a:cubicBezTo>
                <a:cubicBezTo>
                  <a:pt x="15481" y="1788"/>
                  <a:pt x="12689" y="3243"/>
                  <a:pt x="10165" y="5214"/>
                </a:cubicBezTo>
                <a:cubicBezTo>
                  <a:pt x="7641" y="7184"/>
                  <a:pt x="5552" y="9540"/>
                  <a:pt x="3897" y="12281"/>
                </a:cubicBezTo>
                <a:cubicBezTo>
                  <a:pt x="2243" y="15023"/>
                  <a:pt x="1133" y="17969"/>
                  <a:pt x="566" y="21121"/>
                </a:cubicBezTo>
                <a:cubicBezTo>
                  <a:pt x="0" y="24272"/>
                  <a:pt x="15" y="27421"/>
                  <a:pt x="610" y="30567"/>
                </a:cubicBezTo>
                <a:cubicBezTo>
                  <a:pt x="743" y="31946"/>
                  <a:pt x="1022" y="33295"/>
                  <a:pt x="1449" y="34613"/>
                </a:cubicBezTo>
                <a:cubicBezTo>
                  <a:pt x="1875" y="35932"/>
                  <a:pt x="2437" y="37189"/>
                  <a:pt x="3137" y="38386"/>
                </a:cubicBezTo>
                <a:cubicBezTo>
                  <a:pt x="3836" y="39582"/>
                  <a:pt x="4655" y="40689"/>
                  <a:pt x="5595" y="41708"/>
                </a:cubicBezTo>
                <a:cubicBezTo>
                  <a:pt x="6535" y="42726"/>
                  <a:pt x="7573" y="43632"/>
                  <a:pt x="8709" y="44424"/>
                </a:cubicBezTo>
                <a:cubicBezTo>
                  <a:pt x="9846" y="45217"/>
                  <a:pt x="11054" y="45879"/>
                  <a:pt x="12334" y="46409"/>
                </a:cubicBezTo>
                <a:cubicBezTo>
                  <a:pt x="13614" y="46940"/>
                  <a:pt x="14936" y="47326"/>
                  <a:pt x="16301" y="47570"/>
                </a:cubicBezTo>
                <a:cubicBezTo>
                  <a:pt x="17665" y="47813"/>
                  <a:pt x="19039" y="47907"/>
                  <a:pt x="20424" y="47852"/>
                </a:cubicBezTo>
                <a:cubicBezTo>
                  <a:pt x="21808" y="47796"/>
                  <a:pt x="23171" y="47593"/>
                  <a:pt x="24511" y="47242"/>
                </a:cubicBezTo>
                <a:cubicBezTo>
                  <a:pt x="34735" y="44651"/>
                  <a:pt x="42875" y="26820"/>
                  <a:pt x="40132" y="12977"/>
                </a:cubicBezTo>
                <a:close/>
                <a:moveTo>
                  <a:pt x="556870" y="569694"/>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14" name="Picture 1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647179" y="5224952"/>
            <a:ext cx="106420" cy="147389"/>
          </a:xfrm>
          <a:prstGeom prst="rect">
            <a:avLst/>
          </a:prstGeom>
          <a:noFill/>
        </p:spPr>
      </p:pic>
      <p:pic>
        <p:nvPicPr>
          <p:cNvPr id="115" name="Picture 1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43055" y="6599622"/>
            <a:ext cx="10544" cy="25400"/>
          </a:xfrm>
          <a:prstGeom prst="rect">
            <a:avLst/>
          </a:prstGeom>
          <a:noFill/>
        </p:spPr>
      </p:pic>
      <p:sp>
        <p:nvSpPr>
          <p:cNvPr id="116" name="Freeform 116"/>
          <p:cNvSpPr/>
          <p:nvPr/>
        </p:nvSpPr>
        <p:spPr>
          <a:xfrm flipV="1">
            <a:off x="9324289" y="6430199"/>
            <a:ext cx="102179" cy="132336"/>
          </a:xfrm>
          <a:custGeom>
            <a:avLst/>
            <a:gdLst/>
            <a:ahLst/>
            <a:cxnLst/>
            <a:rect l="0" t="0" r="0" b="0"/>
            <a:pathLst>
              <a:path w="39748" h="51479">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2" y="33749"/>
                  <a:pt x="774" y="35011"/>
                  <a:pt x="1032" y="36259"/>
                </a:cubicBezTo>
                <a:cubicBezTo>
                  <a:pt x="1290" y="37507"/>
                  <a:pt x="1670" y="38718"/>
                  <a:pt x="2172" y="39890"/>
                </a:cubicBezTo>
                <a:cubicBezTo>
                  <a:pt x="2673" y="41062"/>
                  <a:pt x="3286" y="42172"/>
                  <a:pt x="4011" y="43221"/>
                </a:cubicBezTo>
                <a:cubicBezTo>
                  <a:pt x="4735" y="44270"/>
                  <a:pt x="5557" y="45237"/>
                  <a:pt x="6475" y="46121"/>
                </a:cubicBezTo>
                <a:cubicBezTo>
                  <a:pt x="7393" y="47005"/>
                  <a:pt x="8391" y="47789"/>
                  <a:pt x="9466" y="48473"/>
                </a:cubicBezTo>
                <a:cubicBezTo>
                  <a:pt x="10542" y="49157"/>
                  <a:pt x="11675" y="49727"/>
                  <a:pt x="12866" y="50184"/>
                </a:cubicBezTo>
                <a:cubicBezTo>
                  <a:pt x="14056" y="50640"/>
                  <a:pt x="15280" y="50974"/>
                  <a:pt x="16537" y="51184"/>
                </a:cubicBezTo>
                <a:cubicBezTo>
                  <a:pt x="17794" y="51395"/>
                  <a:pt x="19060" y="51479"/>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Freeform 117"/>
          <p:cNvSpPr/>
          <p:nvPr/>
        </p:nvSpPr>
        <p:spPr>
          <a:xfrm flipV="1">
            <a:off x="9440235" y="6144947"/>
            <a:ext cx="102223" cy="118861"/>
          </a:xfrm>
          <a:custGeom>
            <a:avLst/>
            <a:gdLst/>
            <a:ahLst/>
            <a:cxnLst/>
            <a:rect l="0" t="0" r="0" b="0"/>
            <a:pathLst>
              <a:path w="39765"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4004" y="45714"/>
                  <a:pt x="25384" y="45230"/>
                  <a:pt x="26716" y="44611"/>
                </a:cubicBezTo>
                <a:cubicBezTo>
                  <a:pt x="28048" y="43991"/>
                  <a:pt x="29307" y="43249"/>
                  <a:pt x="30494" y="42383"/>
                </a:cubicBezTo>
                <a:cubicBezTo>
                  <a:pt x="31681" y="41516"/>
                  <a:pt x="32772" y="40543"/>
                  <a:pt x="33768" y="39463"/>
                </a:cubicBezTo>
                <a:cubicBezTo>
                  <a:pt x="34764" y="38383"/>
                  <a:pt x="35646" y="37217"/>
                  <a:pt x="36413" y="35964"/>
                </a:cubicBezTo>
                <a:cubicBezTo>
                  <a:pt x="37181" y="34712"/>
                  <a:pt x="37819" y="33396"/>
                  <a:pt x="38329" y="32018"/>
                </a:cubicBezTo>
                <a:cubicBezTo>
                  <a:pt x="38839" y="30641"/>
                  <a:pt x="39210" y="29226"/>
                  <a:pt x="39442" y="27776"/>
                </a:cubicBezTo>
                <a:cubicBezTo>
                  <a:pt x="39675" y="26325"/>
                  <a:pt x="39765" y="24866"/>
                  <a:pt x="39711" y="23397"/>
                </a:cubicBezTo>
                <a:cubicBezTo>
                  <a:pt x="39658" y="21929"/>
                  <a:pt x="39462" y="20480"/>
                  <a:pt x="39125" y="19050"/>
                </a:cubicBezTo>
                <a:close/>
                <a:moveTo>
                  <a:pt x="651189" y="92171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Freeform 118"/>
          <p:cNvSpPr/>
          <p:nvPr/>
        </p:nvSpPr>
        <p:spPr>
          <a:xfrm flipV="1">
            <a:off x="9327955" y="5415814"/>
            <a:ext cx="102259" cy="111807"/>
          </a:xfrm>
          <a:custGeom>
            <a:avLst/>
            <a:gdLst/>
            <a:ahLst/>
            <a:cxnLst/>
            <a:rect l="0" t="0" r="0" b="0"/>
            <a:pathLst>
              <a:path w="39779" h="43493">
                <a:moveTo>
                  <a:pt x="22782" y="43049"/>
                </a:moveTo>
                <a:cubicBezTo>
                  <a:pt x="24293" y="42614"/>
                  <a:pt x="25745" y="42032"/>
                  <a:pt x="27139" y="41305"/>
                </a:cubicBezTo>
                <a:cubicBezTo>
                  <a:pt x="28533" y="40578"/>
                  <a:pt x="29841" y="39719"/>
                  <a:pt x="31062" y="38728"/>
                </a:cubicBezTo>
                <a:cubicBezTo>
                  <a:pt x="32283" y="37737"/>
                  <a:pt x="33393" y="36635"/>
                  <a:pt x="34392" y="35421"/>
                </a:cubicBezTo>
                <a:cubicBezTo>
                  <a:pt x="35391" y="34206"/>
                  <a:pt x="36260" y="32905"/>
                  <a:pt x="36997" y="31516"/>
                </a:cubicBezTo>
                <a:cubicBezTo>
                  <a:pt x="37734" y="30127"/>
                  <a:pt x="38325" y="28679"/>
                  <a:pt x="38771" y="27171"/>
                </a:cubicBezTo>
                <a:cubicBezTo>
                  <a:pt x="39216" y="25663"/>
                  <a:pt x="39507" y="24125"/>
                  <a:pt x="39643" y="22559"/>
                </a:cubicBezTo>
                <a:cubicBezTo>
                  <a:pt x="39779" y="20992"/>
                  <a:pt x="39758" y="19428"/>
                  <a:pt x="39579" y="17866"/>
                </a:cubicBezTo>
                <a:cubicBezTo>
                  <a:pt x="39400" y="16304"/>
                  <a:pt x="39067" y="14775"/>
                  <a:pt x="38580" y="13280"/>
                </a:cubicBezTo>
                <a:cubicBezTo>
                  <a:pt x="38450" y="12227"/>
                  <a:pt x="38211" y="11200"/>
                  <a:pt x="37864" y="10197"/>
                </a:cubicBezTo>
                <a:cubicBezTo>
                  <a:pt x="37517" y="9195"/>
                  <a:pt x="37070" y="8240"/>
                  <a:pt x="36522" y="7331"/>
                </a:cubicBezTo>
                <a:cubicBezTo>
                  <a:pt x="35974" y="6423"/>
                  <a:pt x="35338" y="5582"/>
                  <a:pt x="34613" y="4807"/>
                </a:cubicBezTo>
                <a:cubicBezTo>
                  <a:pt x="33888" y="4033"/>
                  <a:pt x="33091" y="3342"/>
                  <a:pt x="32221" y="2736"/>
                </a:cubicBezTo>
                <a:cubicBezTo>
                  <a:pt x="31350" y="2129"/>
                  <a:pt x="30427" y="1619"/>
                  <a:pt x="29449" y="1207"/>
                </a:cubicBezTo>
                <a:cubicBezTo>
                  <a:pt x="28472" y="795"/>
                  <a:pt x="27462" y="489"/>
                  <a:pt x="26421" y="289"/>
                </a:cubicBezTo>
                <a:cubicBezTo>
                  <a:pt x="25379" y="89"/>
                  <a:pt x="24328" y="0"/>
                  <a:pt x="23267" y="21"/>
                </a:cubicBezTo>
                <a:cubicBezTo>
                  <a:pt x="22207" y="42"/>
                  <a:pt x="21160" y="173"/>
                  <a:pt x="20127" y="415"/>
                </a:cubicBezTo>
                <a:cubicBezTo>
                  <a:pt x="18575" y="712"/>
                  <a:pt x="17064" y="1155"/>
                  <a:pt x="15596" y="1742"/>
                </a:cubicBezTo>
                <a:cubicBezTo>
                  <a:pt x="14128" y="2329"/>
                  <a:pt x="12729" y="3051"/>
                  <a:pt x="11400" y="3906"/>
                </a:cubicBezTo>
                <a:cubicBezTo>
                  <a:pt x="10070" y="4762"/>
                  <a:pt x="8834" y="5736"/>
                  <a:pt x="7691" y="6828"/>
                </a:cubicBezTo>
                <a:cubicBezTo>
                  <a:pt x="6548" y="7921"/>
                  <a:pt x="5519" y="9112"/>
                  <a:pt x="4604" y="10402"/>
                </a:cubicBezTo>
                <a:cubicBezTo>
                  <a:pt x="3690" y="11691"/>
                  <a:pt x="2906" y="13056"/>
                  <a:pt x="2253" y="14496"/>
                </a:cubicBezTo>
                <a:cubicBezTo>
                  <a:pt x="1600" y="15936"/>
                  <a:pt x="1090" y="17425"/>
                  <a:pt x="723" y="18963"/>
                </a:cubicBezTo>
                <a:cubicBezTo>
                  <a:pt x="355" y="20501"/>
                  <a:pt x="138" y="22060"/>
                  <a:pt x="69" y="23639"/>
                </a:cubicBezTo>
                <a:cubicBezTo>
                  <a:pt x="0" y="25219"/>
                  <a:pt x="83" y="26791"/>
                  <a:pt x="315" y="28355"/>
                </a:cubicBezTo>
                <a:cubicBezTo>
                  <a:pt x="562" y="29579"/>
                  <a:pt x="927" y="30767"/>
                  <a:pt x="1410" y="31919"/>
                </a:cubicBezTo>
                <a:cubicBezTo>
                  <a:pt x="1893" y="33071"/>
                  <a:pt x="2485" y="34163"/>
                  <a:pt x="3185" y="35197"/>
                </a:cubicBezTo>
                <a:cubicBezTo>
                  <a:pt x="3886" y="36232"/>
                  <a:pt x="4681" y="37187"/>
                  <a:pt x="5571" y="38063"/>
                </a:cubicBezTo>
                <a:cubicBezTo>
                  <a:pt x="6461" y="38939"/>
                  <a:pt x="7429" y="39718"/>
                  <a:pt x="8474" y="40402"/>
                </a:cubicBezTo>
                <a:cubicBezTo>
                  <a:pt x="9520" y="41086"/>
                  <a:pt x="10622" y="41660"/>
                  <a:pt x="11781" y="42124"/>
                </a:cubicBezTo>
                <a:cubicBezTo>
                  <a:pt x="12940" y="42589"/>
                  <a:pt x="14134" y="42935"/>
                  <a:pt x="15362" y="43162"/>
                </a:cubicBezTo>
                <a:cubicBezTo>
                  <a:pt x="16590" y="43389"/>
                  <a:pt x="17829" y="43493"/>
                  <a:pt x="19078" y="43474"/>
                </a:cubicBezTo>
                <a:cubicBezTo>
                  <a:pt x="20326" y="43455"/>
                  <a:pt x="21561" y="43313"/>
                  <a:pt x="22782" y="43049"/>
                </a:cubicBezTo>
                <a:close/>
                <a:moveTo>
                  <a:pt x="384490" y="635338"/>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Freeform 119"/>
          <p:cNvSpPr/>
          <p:nvPr/>
        </p:nvSpPr>
        <p:spPr>
          <a:xfrm flipV="1">
            <a:off x="9672050" y="5890186"/>
            <a:ext cx="72095" cy="7585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Freeform 120"/>
          <p:cNvSpPr/>
          <p:nvPr/>
        </p:nvSpPr>
        <p:spPr>
          <a:xfrm flipV="1">
            <a:off x="9310423" y="1682759"/>
            <a:ext cx="120163" cy="178482"/>
          </a:xfrm>
          <a:custGeom>
            <a:avLst/>
            <a:gdLst/>
            <a:ahLst/>
            <a:cxnLst/>
            <a:rect l="0" t="0" r="0" b="0"/>
            <a:pathLst>
              <a:path w="52713" h="78296">
                <a:moveTo>
                  <a:pt x="52380" y="32030"/>
                </a:moveTo>
                <a:cubicBezTo>
                  <a:pt x="47948" y="8230"/>
                  <a:pt x="39959" y="0"/>
                  <a:pt x="26142" y="686"/>
                </a:cubicBezTo>
                <a:cubicBezTo>
                  <a:pt x="24351" y="881"/>
                  <a:pt x="22593" y="1239"/>
                  <a:pt x="20869" y="1760"/>
                </a:cubicBezTo>
                <a:cubicBezTo>
                  <a:pt x="19145" y="2282"/>
                  <a:pt x="17483" y="2957"/>
                  <a:pt x="15884" y="3787"/>
                </a:cubicBezTo>
                <a:cubicBezTo>
                  <a:pt x="14286" y="4617"/>
                  <a:pt x="12777" y="5588"/>
                  <a:pt x="11359" y="6698"/>
                </a:cubicBezTo>
                <a:cubicBezTo>
                  <a:pt x="9940" y="7808"/>
                  <a:pt x="8636" y="9040"/>
                  <a:pt x="7446" y="10393"/>
                </a:cubicBezTo>
                <a:cubicBezTo>
                  <a:pt x="6257" y="11746"/>
                  <a:pt x="5202" y="13196"/>
                  <a:pt x="4282" y="14745"/>
                </a:cubicBezTo>
                <a:cubicBezTo>
                  <a:pt x="3362" y="16294"/>
                  <a:pt x="2592" y="17914"/>
                  <a:pt x="1973" y="19606"/>
                </a:cubicBezTo>
                <a:cubicBezTo>
                  <a:pt x="1354" y="21298"/>
                  <a:pt x="897" y="23032"/>
                  <a:pt x="600" y="24809"/>
                </a:cubicBezTo>
                <a:cubicBezTo>
                  <a:pt x="303" y="26585"/>
                  <a:pt x="173" y="28374"/>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Freeform 121"/>
          <p:cNvSpPr/>
          <p:nvPr/>
        </p:nvSpPr>
        <p:spPr>
          <a:xfrm flipV="1">
            <a:off x="9501880" y="702146"/>
            <a:ext cx="134568" cy="151813"/>
          </a:xfrm>
          <a:custGeom>
            <a:avLst/>
            <a:gdLst/>
            <a:ahLst/>
            <a:cxnLst/>
            <a:rect l="0" t="0" r="0" b="0"/>
            <a:pathLst>
              <a:path w="59032" h="66597">
                <a:moveTo>
                  <a:pt x="54917" y="26556"/>
                </a:moveTo>
                <a:cubicBezTo>
                  <a:pt x="51933" y="11481"/>
                  <a:pt x="38928" y="0"/>
                  <a:pt x="27320" y="2198"/>
                </a:cubicBezTo>
                <a:cubicBezTo>
                  <a:pt x="25182" y="2788"/>
                  <a:pt x="23113" y="3563"/>
                  <a:pt x="21113" y="4524"/>
                </a:cubicBezTo>
                <a:cubicBezTo>
                  <a:pt x="19114" y="5485"/>
                  <a:pt x="17216" y="6616"/>
                  <a:pt x="15419" y="7918"/>
                </a:cubicBezTo>
                <a:cubicBezTo>
                  <a:pt x="13622" y="9219"/>
                  <a:pt x="11956" y="10669"/>
                  <a:pt x="10419" y="12269"/>
                </a:cubicBezTo>
                <a:cubicBezTo>
                  <a:pt x="8882" y="13869"/>
                  <a:pt x="7500" y="15593"/>
                  <a:pt x="6272" y="17440"/>
                </a:cubicBezTo>
                <a:cubicBezTo>
                  <a:pt x="5044" y="19288"/>
                  <a:pt x="3990" y="21230"/>
                  <a:pt x="3110" y="23266"/>
                </a:cubicBezTo>
                <a:cubicBezTo>
                  <a:pt x="2231" y="25303"/>
                  <a:pt x="1539" y="27401"/>
                  <a:pt x="1035" y="29561"/>
                </a:cubicBezTo>
                <a:cubicBezTo>
                  <a:pt x="531" y="31722"/>
                  <a:pt x="224" y="33910"/>
                  <a:pt x="112" y="36125"/>
                </a:cubicBezTo>
                <a:cubicBezTo>
                  <a:pt x="0" y="38341"/>
                  <a:pt x="87" y="40549"/>
                  <a:pt x="371" y="42749"/>
                </a:cubicBezTo>
                <a:cubicBezTo>
                  <a:pt x="1581" y="46570"/>
                  <a:pt x="3413" y="50065"/>
                  <a:pt x="5866" y="53236"/>
                </a:cubicBezTo>
                <a:cubicBezTo>
                  <a:pt x="8318" y="56406"/>
                  <a:pt x="11242" y="59057"/>
                  <a:pt x="14636" y="61188"/>
                </a:cubicBezTo>
                <a:cubicBezTo>
                  <a:pt x="18031" y="63320"/>
                  <a:pt x="21688" y="64802"/>
                  <a:pt x="25609" y="65634"/>
                </a:cubicBezTo>
                <a:cubicBezTo>
                  <a:pt x="29530" y="66466"/>
                  <a:pt x="33474" y="66597"/>
                  <a:pt x="37442" y="66028"/>
                </a:cubicBezTo>
                <a:cubicBezTo>
                  <a:pt x="51869" y="63488"/>
                  <a:pt x="59032" y="47244"/>
                  <a:pt x="54917" y="26556"/>
                </a:cubicBezTo>
                <a:close/>
                <a:moveTo>
                  <a:pt x="265712" y="86004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2" name="Freeform 122"/>
          <p:cNvSpPr/>
          <p:nvPr/>
        </p:nvSpPr>
        <p:spPr>
          <a:xfrm flipV="1">
            <a:off x="9146660" y="779379"/>
            <a:ext cx="134709" cy="151965"/>
          </a:xfrm>
          <a:custGeom>
            <a:avLst/>
            <a:gdLst/>
            <a:ahLst/>
            <a:cxnLst/>
            <a:rect l="0" t="0" r="0" b="0"/>
            <a:pathLst>
              <a:path w="59094" h="66664">
                <a:moveTo>
                  <a:pt x="55525" y="27763"/>
                </a:moveTo>
                <a:cubicBezTo>
                  <a:pt x="52489" y="10287"/>
                  <a:pt x="40513" y="0"/>
                  <a:pt x="26429" y="2807"/>
                </a:cubicBezTo>
                <a:cubicBezTo>
                  <a:pt x="22606" y="4013"/>
                  <a:pt x="19064" y="5782"/>
                  <a:pt x="15804" y="8114"/>
                </a:cubicBezTo>
                <a:cubicBezTo>
                  <a:pt x="12543" y="10447"/>
                  <a:pt x="9725" y="13228"/>
                  <a:pt x="7350" y="16457"/>
                </a:cubicBezTo>
                <a:cubicBezTo>
                  <a:pt x="4975" y="19687"/>
                  <a:pt x="3159" y="23205"/>
                  <a:pt x="1903" y="27012"/>
                </a:cubicBezTo>
                <a:cubicBezTo>
                  <a:pt x="647" y="30819"/>
                  <a:pt x="13" y="34727"/>
                  <a:pt x="0" y="38735"/>
                </a:cubicBezTo>
                <a:cubicBezTo>
                  <a:pt x="420" y="40808"/>
                  <a:pt x="1024" y="42826"/>
                  <a:pt x="1811" y="44789"/>
                </a:cubicBezTo>
                <a:cubicBezTo>
                  <a:pt x="2599" y="46752"/>
                  <a:pt x="3558" y="48627"/>
                  <a:pt x="4688" y="50415"/>
                </a:cubicBezTo>
                <a:cubicBezTo>
                  <a:pt x="5818" y="52203"/>
                  <a:pt x="7100" y="53873"/>
                  <a:pt x="8535" y="55427"/>
                </a:cubicBezTo>
                <a:cubicBezTo>
                  <a:pt x="9970" y="56981"/>
                  <a:pt x="11534" y="58392"/>
                  <a:pt x="13226" y="59661"/>
                </a:cubicBezTo>
                <a:cubicBezTo>
                  <a:pt x="14918" y="60929"/>
                  <a:pt x="16711" y="62034"/>
                  <a:pt x="18605" y="62975"/>
                </a:cubicBezTo>
                <a:cubicBezTo>
                  <a:pt x="20499" y="63917"/>
                  <a:pt x="22462" y="64679"/>
                  <a:pt x="24495" y="65262"/>
                </a:cubicBezTo>
                <a:cubicBezTo>
                  <a:pt x="26528" y="65845"/>
                  <a:pt x="28597" y="66239"/>
                  <a:pt x="30702" y="66445"/>
                </a:cubicBezTo>
                <a:cubicBezTo>
                  <a:pt x="32807" y="66650"/>
                  <a:pt x="34913" y="66664"/>
                  <a:pt x="37021" y="66485"/>
                </a:cubicBezTo>
                <a:cubicBezTo>
                  <a:pt x="51321" y="64681"/>
                  <a:pt x="59094" y="48375"/>
                  <a:pt x="55525" y="27763"/>
                </a:cubicBezTo>
                <a:close/>
                <a:moveTo>
                  <a:pt x="454279" y="89399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23" name="Picture 1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13124" y="1"/>
            <a:ext cx="40475" cy="38806"/>
          </a:xfrm>
          <a:prstGeom prst="rect">
            <a:avLst/>
          </a:prstGeom>
          <a:noFill/>
        </p:spPr>
      </p:pic>
      <p:pic>
        <p:nvPicPr>
          <p:cNvPr id="124" name="Picture 12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732423" y="1031187"/>
            <a:ext cx="21176" cy="166444"/>
          </a:xfrm>
          <a:prstGeom prst="rect">
            <a:avLst/>
          </a:prstGeom>
          <a:noFill/>
        </p:spPr>
      </p:pic>
      <p:sp>
        <p:nvSpPr>
          <p:cNvPr id="125" name="Freeform 125"/>
          <p:cNvSpPr/>
          <p:nvPr/>
        </p:nvSpPr>
        <p:spPr>
          <a:xfrm flipV="1">
            <a:off x="8913354" y="360502"/>
            <a:ext cx="117494" cy="129961"/>
          </a:xfrm>
          <a:custGeom>
            <a:avLst/>
            <a:gdLst/>
            <a:ahLst/>
            <a:cxnLst/>
            <a:rect l="0" t="0" r="0" b="0"/>
            <a:pathLst>
              <a:path w="51542" h="57011">
                <a:moveTo>
                  <a:pt x="23505" y="931"/>
                </a:moveTo>
                <a:cubicBezTo>
                  <a:pt x="21392" y="1301"/>
                  <a:pt x="19347" y="1904"/>
                  <a:pt x="17371" y="2739"/>
                </a:cubicBezTo>
                <a:cubicBezTo>
                  <a:pt x="15395" y="3573"/>
                  <a:pt x="13538" y="4619"/>
                  <a:pt x="11799" y="5876"/>
                </a:cubicBezTo>
                <a:cubicBezTo>
                  <a:pt x="10061" y="7133"/>
                  <a:pt x="8485" y="8568"/>
                  <a:pt x="7073" y="10183"/>
                </a:cubicBezTo>
                <a:cubicBezTo>
                  <a:pt x="5660" y="11797"/>
                  <a:pt x="4447" y="13549"/>
                  <a:pt x="3432" y="15440"/>
                </a:cubicBezTo>
                <a:cubicBezTo>
                  <a:pt x="2418" y="17330"/>
                  <a:pt x="1628" y="19309"/>
                  <a:pt x="1064" y="21379"/>
                </a:cubicBezTo>
                <a:cubicBezTo>
                  <a:pt x="499" y="23448"/>
                  <a:pt x="173" y="25555"/>
                  <a:pt x="87" y="27698"/>
                </a:cubicBezTo>
                <a:cubicBezTo>
                  <a:pt x="0" y="29842"/>
                  <a:pt x="156" y="31968"/>
                  <a:pt x="552" y="34076"/>
                </a:cubicBezTo>
                <a:cubicBezTo>
                  <a:pt x="949" y="36184"/>
                  <a:pt x="1576" y="38221"/>
                  <a:pt x="2435" y="40186"/>
                </a:cubicBezTo>
                <a:cubicBezTo>
                  <a:pt x="2680" y="41657"/>
                  <a:pt x="3083" y="43083"/>
                  <a:pt x="3645" y="44464"/>
                </a:cubicBezTo>
                <a:cubicBezTo>
                  <a:pt x="4208" y="45845"/>
                  <a:pt x="4915" y="47147"/>
                  <a:pt x="5768" y="48371"/>
                </a:cubicBezTo>
                <a:cubicBezTo>
                  <a:pt x="6621" y="49594"/>
                  <a:pt x="7598" y="50708"/>
                  <a:pt x="8699" y="51713"/>
                </a:cubicBezTo>
                <a:cubicBezTo>
                  <a:pt x="9800" y="52718"/>
                  <a:pt x="10999" y="53590"/>
                  <a:pt x="12294" y="54328"/>
                </a:cubicBezTo>
                <a:cubicBezTo>
                  <a:pt x="13590" y="55066"/>
                  <a:pt x="14951" y="55652"/>
                  <a:pt x="16377" y="56086"/>
                </a:cubicBezTo>
                <a:cubicBezTo>
                  <a:pt x="17804" y="56520"/>
                  <a:pt x="19261" y="56792"/>
                  <a:pt x="20748" y="56901"/>
                </a:cubicBezTo>
                <a:cubicBezTo>
                  <a:pt x="22235" y="57011"/>
                  <a:pt x="23716" y="56955"/>
                  <a:pt x="25190" y="56734"/>
                </a:cubicBezTo>
                <a:cubicBezTo>
                  <a:pt x="26665" y="56513"/>
                  <a:pt x="28097" y="56132"/>
                  <a:pt x="29487" y="55592"/>
                </a:cubicBezTo>
                <a:cubicBezTo>
                  <a:pt x="33259" y="54107"/>
                  <a:pt x="36664" y="52022"/>
                  <a:pt x="39700" y="49336"/>
                </a:cubicBezTo>
                <a:cubicBezTo>
                  <a:pt x="42736" y="46650"/>
                  <a:pt x="45221" y="43525"/>
                  <a:pt x="47154" y="39961"/>
                </a:cubicBezTo>
                <a:cubicBezTo>
                  <a:pt x="49086" y="36397"/>
                  <a:pt x="50351" y="32611"/>
                  <a:pt x="50946" y="28600"/>
                </a:cubicBezTo>
                <a:cubicBezTo>
                  <a:pt x="51542" y="24590"/>
                  <a:pt x="51433" y="20600"/>
                  <a:pt x="50619" y="16628"/>
                </a:cubicBezTo>
                <a:cubicBezTo>
                  <a:pt x="50279" y="15202"/>
                  <a:pt x="49799" y="13825"/>
                  <a:pt x="49179" y="12497"/>
                </a:cubicBezTo>
                <a:cubicBezTo>
                  <a:pt x="48558" y="11170"/>
                  <a:pt x="47810" y="9918"/>
                  <a:pt x="46935" y="8742"/>
                </a:cubicBezTo>
                <a:cubicBezTo>
                  <a:pt x="46059" y="7567"/>
                  <a:pt x="45074" y="6491"/>
                  <a:pt x="43980" y="5516"/>
                </a:cubicBezTo>
                <a:cubicBezTo>
                  <a:pt x="42885" y="4541"/>
                  <a:pt x="41704" y="3687"/>
                  <a:pt x="40435" y="2952"/>
                </a:cubicBezTo>
                <a:cubicBezTo>
                  <a:pt x="39167" y="2218"/>
                  <a:pt x="37838" y="1619"/>
                  <a:pt x="36447" y="1155"/>
                </a:cubicBezTo>
                <a:cubicBezTo>
                  <a:pt x="35056" y="692"/>
                  <a:pt x="33634" y="373"/>
                  <a:pt x="32178" y="199"/>
                </a:cubicBezTo>
                <a:cubicBezTo>
                  <a:pt x="30723" y="26"/>
                  <a:pt x="29265" y="0"/>
                  <a:pt x="27804" y="123"/>
                </a:cubicBezTo>
                <a:cubicBezTo>
                  <a:pt x="26344" y="247"/>
                  <a:pt x="24911" y="516"/>
                  <a:pt x="23505" y="931"/>
                </a:cubicBezTo>
                <a:close/>
                <a:moveTo>
                  <a:pt x="390052" y="70058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Freeform 126"/>
          <p:cNvSpPr/>
          <p:nvPr/>
        </p:nvSpPr>
        <p:spPr>
          <a:xfrm flipV="1">
            <a:off x="9330685" y="1998"/>
            <a:ext cx="113908" cy="130127"/>
          </a:xfrm>
          <a:custGeom>
            <a:avLst/>
            <a:gdLst/>
            <a:ahLst/>
            <a:cxnLst/>
            <a:rect l="0" t="0" r="0" b="0"/>
            <a:pathLst>
              <a:path w="49969" h="57084">
                <a:moveTo>
                  <a:pt x="26753" y="54087"/>
                </a:moveTo>
                <a:cubicBezTo>
                  <a:pt x="30428" y="53049"/>
                  <a:pt x="33803" y="51399"/>
                  <a:pt x="36880" y="49136"/>
                </a:cubicBezTo>
                <a:cubicBezTo>
                  <a:pt x="39956" y="46873"/>
                  <a:pt x="42537" y="44142"/>
                  <a:pt x="44622" y="40943"/>
                </a:cubicBezTo>
                <a:cubicBezTo>
                  <a:pt x="46707" y="37744"/>
                  <a:pt x="48164" y="34281"/>
                  <a:pt x="48993" y="30553"/>
                </a:cubicBezTo>
                <a:cubicBezTo>
                  <a:pt x="49821" y="26825"/>
                  <a:pt x="49969" y="23070"/>
                  <a:pt x="49435" y="19289"/>
                </a:cubicBezTo>
                <a:cubicBezTo>
                  <a:pt x="48696" y="16184"/>
                  <a:pt x="47408" y="13327"/>
                  <a:pt x="45571" y="10718"/>
                </a:cubicBezTo>
                <a:cubicBezTo>
                  <a:pt x="43733" y="8109"/>
                  <a:pt x="41477" y="5934"/>
                  <a:pt x="38802" y="4193"/>
                </a:cubicBezTo>
                <a:cubicBezTo>
                  <a:pt x="36128" y="2452"/>
                  <a:pt x="33226" y="1269"/>
                  <a:pt x="30096" y="645"/>
                </a:cubicBezTo>
                <a:cubicBezTo>
                  <a:pt x="26966" y="21"/>
                  <a:pt x="23832" y="0"/>
                  <a:pt x="20695" y="582"/>
                </a:cubicBezTo>
                <a:cubicBezTo>
                  <a:pt x="17294" y="1718"/>
                  <a:pt x="14196" y="3408"/>
                  <a:pt x="11401" y="5654"/>
                </a:cubicBezTo>
                <a:cubicBezTo>
                  <a:pt x="8606" y="7899"/>
                  <a:pt x="6287" y="10560"/>
                  <a:pt x="4444" y="13635"/>
                </a:cubicBezTo>
                <a:cubicBezTo>
                  <a:pt x="2602" y="16711"/>
                  <a:pt x="1350" y="20011"/>
                  <a:pt x="690" y="23535"/>
                </a:cubicBezTo>
                <a:cubicBezTo>
                  <a:pt x="29" y="27059"/>
                  <a:pt x="0" y="30588"/>
                  <a:pt x="603" y="34123"/>
                </a:cubicBezTo>
                <a:cubicBezTo>
                  <a:pt x="3448" y="50010"/>
                  <a:pt x="12706" y="57084"/>
                  <a:pt x="26753" y="54087"/>
                </a:cubicBezTo>
                <a:close/>
                <a:moveTo>
                  <a:pt x="-3372" y="54339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Freeform 127"/>
          <p:cNvSpPr/>
          <p:nvPr/>
        </p:nvSpPr>
        <p:spPr>
          <a:xfrm flipV="1">
            <a:off x="8631964" y="634455"/>
            <a:ext cx="107541" cy="130679"/>
          </a:xfrm>
          <a:custGeom>
            <a:avLst/>
            <a:gdLst/>
            <a:ahLst/>
            <a:cxnLst/>
            <a:rect l="0" t="0" r="0" b="0"/>
            <a:pathLst>
              <a:path w="47176" h="57326">
                <a:moveTo>
                  <a:pt x="183" y="32104"/>
                </a:moveTo>
                <a:cubicBezTo>
                  <a:pt x="457" y="35412"/>
                  <a:pt x="1302" y="38567"/>
                  <a:pt x="2717" y="41569"/>
                </a:cubicBezTo>
                <a:cubicBezTo>
                  <a:pt x="4132" y="44572"/>
                  <a:pt x="6028" y="47231"/>
                  <a:pt x="8405" y="49549"/>
                </a:cubicBezTo>
                <a:cubicBezTo>
                  <a:pt x="10781" y="51866"/>
                  <a:pt x="13488" y="53694"/>
                  <a:pt x="16526" y="55032"/>
                </a:cubicBezTo>
                <a:cubicBezTo>
                  <a:pt x="19563" y="56371"/>
                  <a:pt x="22739" y="57135"/>
                  <a:pt x="26053" y="57326"/>
                </a:cubicBezTo>
                <a:cubicBezTo>
                  <a:pt x="36670" y="56742"/>
                  <a:pt x="46220" y="42670"/>
                  <a:pt x="46944" y="26528"/>
                </a:cubicBezTo>
                <a:cubicBezTo>
                  <a:pt x="47176" y="23588"/>
                  <a:pt x="46905" y="20696"/>
                  <a:pt x="46130" y="17850"/>
                </a:cubicBezTo>
                <a:cubicBezTo>
                  <a:pt x="45354" y="15005"/>
                  <a:pt x="44121" y="12374"/>
                  <a:pt x="42429" y="9958"/>
                </a:cubicBezTo>
                <a:cubicBezTo>
                  <a:pt x="40737" y="7542"/>
                  <a:pt x="38687" y="5484"/>
                  <a:pt x="36278" y="3782"/>
                </a:cubicBezTo>
                <a:cubicBezTo>
                  <a:pt x="33870" y="2080"/>
                  <a:pt x="31244" y="836"/>
                  <a:pt x="28402" y="49"/>
                </a:cubicBezTo>
                <a:cubicBezTo>
                  <a:pt x="25224" y="0"/>
                  <a:pt x="22127" y="476"/>
                  <a:pt x="19111" y="1479"/>
                </a:cubicBezTo>
                <a:cubicBezTo>
                  <a:pt x="16095" y="2481"/>
                  <a:pt x="13328" y="3952"/>
                  <a:pt x="10811" y="5894"/>
                </a:cubicBezTo>
                <a:cubicBezTo>
                  <a:pt x="8295" y="7835"/>
                  <a:pt x="6169" y="10137"/>
                  <a:pt x="4433" y="12800"/>
                </a:cubicBezTo>
                <a:cubicBezTo>
                  <a:pt x="2698" y="15462"/>
                  <a:pt x="1450" y="18337"/>
                  <a:pt x="691" y="21423"/>
                </a:cubicBezTo>
                <a:cubicBezTo>
                  <a:pt x="169" y="24966"/>
                  <a:pt x="0" y="28527"/>
                  <a:pt x="183" y="32104"/>
                </a:cubicBezTo>
                <a:close/>
                <a:moveTo>
                  <a:pt x="602810" y="82107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Freeform 128"/>
          <p:cNvSpPr/>
          <p:nvPr/>
        </p:nvSpPr>
        <p:spPr>
          <a:xfrm flipV="1">
            <a:off x="9465299" y="409200"/>
            <a:ext cx="115736" cy="120437"/>
          </a:xfrm>
          <a:custGeom>
            <a:avLst/>
            <a:gdLst/>
            <a:ahLst/>
            <a:cxnLst/>
            <a:rect l="0" t="0" r="0" b="0"/>
            <a:pathLst>
              <a:path w="50771" h="52833">
                <a:moveTo>
                  <a:pt x="50771" y="20427"/>
                </a:moveTo>
                <a:cubicBezTo>
                  <a:pt x="50408" y="17482"/>
                  <a:pt x="49510" y="14711"/>
                  <a:pt x="48078" y="12112"/>
                </a:cubicBezTo>
                <a:cubicBezTo>
                  <a:pt x="46647" y="9513"/>
                  <a:pt x="44783" y="7273"/>
                  <a:pt x="42489" y="5392"/>
                </a:cubicBezTo>
                <a:cubicBezTo>
                  <a:pt x="40194" y="3511"/>
                  <a:pt x="37632" y="2124"/>
                  <a:pt x="34803" y="1230"/>
                </a:cubicBezTo>
                <a:cubicBezTo>
                  <a:pt x="31973" y="336"/>
                  <a:pt x="29079" y="0"/>
                  <a:pt x="26121" y="221"/>
                </a:cubicBezTo>
                <a:cubicBezTo>
                  <a:pt x="24144" y="544"/>
                  <a:pt x="22218" y="1053"/>
                  <a:pt x="20340" y="1749"/>
                </a:cubicBezTo>
                <a:cubicBezTo>
                  <a:pt x="18462" y="2444"/>
                  <a:pt x="16669" y="3313"/>
                  <a:pt x="14959" y="4355"/>
                </a:cubicBezTo>
                <a:cubicBezTo>
                  <a:pt x="13249" y="5397"/>
                  <a:pt x="11655" y="6594"/>
                  <a:pt x="10177" y="7944"/>
                </a:cubicBezTo>
                <a:cubicBezTo>
                  <a:pt x="8699" y="9295"/>
                  <a:pt x="7363" y="10774"/>
                  <a:pt x="6171" y="12383"/>
                </a:cubicBezTo>
                <a:cubicBezTo>
                  <a:pt x="4979" y="13991"/>
                  <a:pt x="3952" y="15699"/>
                  <a:pt x="3090" y="17506"/>
                </a:cubicBezTo>
                <a:cubicBezTo>
                  <a:pt x="2228" y="19314"/>
                  <a:pt x="1547" y="21187"/>
                  <a:pt x="1047" y="23126"/>
                </a:cubicBezTo>
                <a:cubicBezTo>
                  <a:pt x="547" y="25064"/>
                  <a:pt x="238" y="27033"/>
                  <a:pt x="119" y="29032"/>
                </a:cubicBezTo>
                <a:cubicBezTo>
                  <a:pt x="0" y="31031"/>
                  <a:pt x="73" y="33022"/>
                  <a:pt x="340" y="35007"/>
                </a:cubicBezTo>
                <a:cubicBezTo>
                  <a:pt x="970" y="37672"/>
                  <a:pt x="2043" y="40146"/>
                  <a:pt x="3559" y="42427"/>
                </a:cubicBezTo>
                <a:cubicBezTo>
                  <a:pt x="5074" y="44709"/>
                  <a:pt x="6938" y="46657"/>
                  <a:pt x="9150" y="48272"/>
                </a:cubicBezTo>
                <a:cubicBezTo>
                  <a:pt x="11363" y="49887"/>
                  <a:pt x="13786" y="51068"/>
                  <a:pt x="16421" y="51817"/>
                </a:cubicBezTo>
                <a:cubicBezTo>
                  <a:pt x="19056" y="52565"/>
                  <a:pt x="21739" y="52833"/>
                  <a:pt x="24470" y="52622"/>
                </a:cubicBezTo>
                <a:cubicBezTo>
                  <a:pt x="28174" y="51852"/>
                  <a:pt x="31644" y="50486"/>
                  <a:pt x="34879" y="48523"/>
                </a:cubicBezTo>
                <a:cubicBezTo>
                  <a:pt x="38114" y="46560"/>
                  <a:pt x="40929" y="44114"/>
                  <a:pt x="43323" y="41183"/>
                </a:cubicBezTo>
                <a:cubicBezTo>
                  <a:pt x="45717" y="38253"/>
                  <a:pt x="47553" y="35007"/>
                  <a:pt x="48831" y="31445"/>
                </a:cubicBezTo>
                <a:cubicBezTo>
                  <a:pt x="50109" y="27884"/>
                  <a:pt x="50756" y="24211"/>
                  <a:pt x="50771" y="20427"/>
                </a:cubicBezTo>
                <a:close/>
                <a:moveTo>
                  <a:pt x="145615" y="71777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Freeform 129"/>
          <p:cNvSpPr/>
          <p:nvPr/>
        </p:nvSpPr>
        <p:spPr>
          <a:xfrm flipV="1">
            <a:off x="9242053" y="1121196"/>
            <a:ext cx="115223" cy="130542"/>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0" name="Picture 1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76917" y="1"/>
            <a:ext cx="136138" cy="46614"/>
          </a:xfrm>
          <a:prstGeom prst="rect">
            <a:avLst/>
          </a:prstGeom>
          <a:noFill/>
        </p:spPr>
      </p:pic>
      <p:sp>
        <p:nvSpPr>
          <p:cNvPr id="131" name="Freeform 131"/>
          <p:cNvSpPr/>
          <p:nvPr/>
        </p:nvSpPr>
        <p:spPr>
          <a:xfrm flipV="1">
            <a:off x="8480273" y="393759"/>
            <a:ext cx="105264" cy="125237"/>
          </a:xfrm>
          <a:custGeom>
            <a:avLst/>
            <a:gdLst/>
            <a:ahLst/>
            <a:cxnLst/>
            <a:rect l="0" t="0" r="0" b="0"/>
            <a:pathLst>
              <a:path w="46177" h="54939">
                <a:moveTo>
                  <a:pt x="23444" y="252"/>
                </a:moveTo>
                <a:cubicBezTo>
                  <a:pt x="20202" y="1190"/>
                  <a:pt x="17178" y="2598"/>
                  <a:pt x="14374" y="4476"/>
                </a:cubicBezTo>
                <a:cubicBezTo>
                  <a:pt x="11570" y="6355"/>
                  <a:pt x="9118" y="8615"/>
                  <a:pt x="7018" y="11257"/>
                </a:cubicBezTo>
                <a:cubicBezTo>
                  <a:pt x="4917" y="13899"/>
                  <a:pt x="3268" y="16798"/>
                  <a:pt x="2070" y="19953"/>
                </a:cubicBezTo>
                <a:cubicBezTo>
                  <a:pt x="872" y="23109"/>
                  <a:pt x="182" y="26372"/>
                  <a:pt x="0" y="29742"/>
                </a:cubicBezTo>
                <a:cubicBezTo>
                  <a:pt x="1143" y="42061"/>
                  <a:pt x="15570" y="54939"/>
                  <a:pt x="25755" y="52754"/>
                </a:cubicBezTo>
                <a:cubicBezTo>
                  <a:pt x="36423" y="50468"/>
                  <a:pt x="46177" y="31888"/>
                  <a:pt x="44361" y="17309"/>
                </a:cubicBezTo>
                <a:cubicBezTo>
                  <a:pt x="44297" y="16038"/>
                  <a:pt x="44101" y="14789"/>
                  <a:pt x="43775" y="13560"/>
                </a:cubicBezTo>
                <a:cubicBezTo>
                  <a:pt x="43448" y="12331"/>
                  <a:pt x="42998" y="11149"/>
                  <a:pt x="42423" y="10014"/>
                </a:cubicBezTo>
                <a:cubicBezTo>
                  <a:pt x="41849" y="8880"/>
                  <a:pt x="41163" y="7817"/>
                  <a:pt x="40365" y="6826"/>
                </a:cubicBezTo>
                <a:cubicBezTo>
                  <a:pt x="39568" y="5835"/>
                  <a:pt x="38676" y="4938"/>
                  <a:pt x="37691" y="4135"/>
                </a:cubicBezTo>
                <a:cubicBezTo>
                  <a:pt x="36705" y="3331"/>
                  <a:pt x="35647" y="2638"/>
                  <a:pt x="34516" y="2057"/>
                </a:cubicBezTo>
                <a:cubicBezTo>
                  <a:pt x="33385" y="1475"/>
                  <a:pt x="32206" y="1017"/>
                  <a:pt x="30979" y="683"/>
                </a:cubicBezTo>
                <a:cubicBezTo>
                  <a:pt x="29752" y="348"/>
                  <a:pt x="28504" y="145"/>
                  <a:pt x="27234" y="72"/>
                </a:cubicBezTo>
                <a:cubicBezTo>
                  <a:pt x="25964" y="0"/>
                  <a:pt x="24701" y="60"/>
                  <a:pt x="23444" y="252"/>
                </a:cubicBezTo>
                <a:close/>
                <a:moveTo>
                  <a:pt x="593230" y="71310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Freeform 132"/>
          <p:cNvSpPr/>
          <p:nvPr/>
        </p:nvSpPr>
        <p:spPr>
          <a:xfrm flipV="1">
            <a:off x="9312379" y="309134"/>
            <a:ext cx="106593" cy="117626"/>
          </a:xfrm>
          <a:custGeom>
            <a:avLst/>
            <a:gdLst/>
            <a:ahLst/>
            <a:cxnLst/>
            <a:rect l="0" t="0" r="0" b="0"/>
            <a:pathLst>
              <a:path w="46760" h="51600">
                <a:moveTo>
                  <a:pt x="25894" y="50939"/>
                </a:moveTo>
                <a:cubicBezTo>
                  <a:pt x="40854" y="48641"/>
                  <a:pt x="46760" y="39725"/>
                  <a:pt x="44207" y="23266"/>
                </a:cubicBezTo>
                <a:cubicBezTo>
                  <a:pt x="41857" y="8026"/>
                  <a:pt x="34568" y="0"/>
                  <a:pt x="24331" y="1232"/>
                </a:cubicBezTo>
                <a:cubicBezTo>
                  <a:pt x="20816" y="2124"/>
                  <a:pt x="17545" y="3569"/>
                  <a:pt x="14518" y="5566"/>
                </a:cubicBezTo>
                <a:cubicBezTo>
                  <a:pt x="11491" y="7564"/>
                  <a:pt x="8876" y="10004"/>
                  <a:pt x="6674" y="12885"/>
                </a:cubicBezTo>
                <a:cubicBezTo>
                  <a:pt x="4471" y="15766"/>
                  <a:pt x="2803" y="18930"/>
                  <a:pt x="1670" y="22375"/>
                </a:cubicBezTo>
                <a:cubicBezTo>
                  <a:pt x="536" y="25820"/>
                  <a:pt x="0" y="29355"/>
                  <a:pt x="62" y="32982"/>
                </a:cubicBezTo>
                <a:cubicBezTo>
                  <a:pt x="226" y="34462"/>
                  <a:pt x="546" y="35909"/>
                  <a:pt x="1020" y="37321"/>
                </a:cubicBezTo>
                <a:cubicBezTo>
                  <a:pt x="1494" y="38734"/>
                  <a:pt x="2113" y="40080"/>
                  <a:pt x="2875" y="41360"/>
                </a:cubicBezTo>
                <a:cubicBezTo>
                  <a:pt x="3637" y="42640"/>
                  <a:pt x="4526" y="43825"/>
                  <a:pt x="5542" y="44915"/>
                </a:cubicBezTo>
                <a:cubicBezTo>
                  <a:pt x="6557" y="46005"/>
                  <a:pt x="7677" y="46975"/>
                  <a:pt x="8900" y="47826"/>
                </a:cubicBezTo>
                <a:cubicBezTo>
                  <a:pt x="10124" y="48676"/>
                  <a:pt x="11423" y="49388"/>
                  <a:pt x="12798" y="49960"/>
                </a:cubicBezTo>
                <a:cubicBezTo>
                  <a:pt x="14174" y="50532"/>
                  <a:pt x="15594" y="50953"/>
                  <a:pt x="17060" y="51221"/>
                </a:cubicBezTo>
                <a:cubicBezTo>
                  <a:pt x="18525" y="51490"/>
                  <a:pt x="20003" y="51600"/>
                  <a:pt x="21492" y="51553"/>
                </a:cubicBezTo>
                <a:cubicBezTo>
                  <a:pt x="22981" y="51505"/>
                  <a:pt x="24448" y="51301"/>
                  <a:pt x="25894" y="50939"/>
                </a:cubicBezTo>
                <a:close/>
                <a:moveTo>
                  <a:pt x="137057" y="67264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Freeform 133"/>
          <p:cNvSpPr/>
          <p:nvPr/>
        </p:nvSpPr>
        <p:spPr>
          <a:xfrm flipV="1">
            <a:off x="9355018" y="1449503"/>
            <a:ext cx="106073" cy="12551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4" name="Picture 1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22917" y="298169"/>
            <a:ext cx="30682" cy="140693"/>
          </a:xfrm>
          <a:prstGeom prst="rect">
            <a:avLst/>
          </a:prstGeom>
          <a:noFill/>
        </p:spPr>
      </p:pic>
      <p:sp>
        <p:nvSpPr>
          <p:cNvPr id="135" name="Freeform 135"/>
          <p:cNvSpPr/>
          <p:nvPr/>
        </p:nvSpPr>
        <p:spPr>
          <a:xfrm flipV="1">
            <a:off x="9021208" y="1052915"/>
            <a:ext cx="100581" cy="120601"/>
          </a:xfrm>
          <a:custGeom>
            <a:avLst/>
            <a:gdLst/>
            <a:ahLst/>
            <a:cxnLst/>
            <a:rect l="0" t="0" r="0" b="0"/>
            <a:pathLst>
              <a:path w="44123" h="52905">
                <a:moveTo>
                  <a:pt x="41862" y="21361"/>
                </a:moveTo>
                <a:cubicBezTo>
                  <a:pt x="39500" y="6261"/>
                  <a:pt x="32553" y="0"/>
                  <a:pt x="20463" y="2057"/>
                </a:cubicBezTo>
                <a:cubicBezTo>
                  <a:pt x="17235" y="3081"/>
                  <a:pt x="14276" y="4622"/>
                  <a:pt x="11587" y="6680"/>
                </a:cubicBezTo>
                <a:cubicBezTo>
                  <a:pt x="8898" y="8739"/>
                  <a:pt x="6638" y="11192"/>
                  <a:pt x="4807" y="14041"/>
                </a:cubicBezTo>
                <a:cubicBezTo>
                  <a:pt x="2976" y="16890"/>
                  <a:pt x="1683" y="19966"/>
                  <a:pt x="927" y="23267"/>
                </a:cubicBezTo>
                <a:cubicBezTo>
                  <a:pt x="172" y="26568"/>
                  <a:pt x="0" y="29900"/>
                  <a:pt x="410" y="33261"/>
                </a:cubicBezTo>
                <a:cubicBezTo>
                  <a:pt x="871" y="36233"/>
                  <a:pt x="1878" y="39007"/>
                  <a:pt x="3429" y="41584"/>
                </a:cubicBezTo>
                <a:cubicBezTo>
                  <a:pt x="4980" y="44160"/>
                  <a:pt x="6961" y="46348"/>
                  <a:pt x="9371" y="48147"/>
                </a:cubicBezTo>
                <a:cubicBezTo>
                  <a:pt x="11781" y="49946"/>
                  <a:pt x="14442" y="51222"/>
                  <a:pt x="17353" y="51976"/>
                </a:cubicBezTo>
                <a:cubicBezTo>
                  <a:pt x="20265" y="52729"/>
                  <a:pt x="23210" y="52905"/>
                  <a:pt x="26191" y="52502"/>
                </a:cubicBezTo>
                <a:cubicBezTo>
                  <a:pt x="36414" y="50774"/>
                  <a:pt x="44123" y="35471"/>
                  <a:pt x="41862" y="21361"/>
                </a:cubicBezTo>
                <a:close/>
                <a:moveTo>
                  <a:pt x="621948" y="1000226"/>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6" name="Picture 13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726069" y="238602"/>
            <a:ext cx="27530" cy="139179"/>
          </a:xfrm>
          <a:prstGeom prst="rect">
            <a:avLst/>
          </a:prstGeom>
          <a:noFill/>
        </p:spPr>
      </p:pic>
      <p:sp>
        <p:nvSpPr>
          <p:cNvPr id="137" name="Freeform 137"/>
          <p:cNvSpPr/>
          <p:nvPr/>
        </p:nvSpPr>
        <p:spPr>
          <a:xfrm flipV="1">
            <a:off x="9244687" y="540365"/>
            <a:ext cx="97493" cy="122703"/>
          </a:xfrm>
          <a:custGeom>
            <a:avLst/>
            <a:gdLst/>
            <a:ahLst/>
            <a:cxnLst/>
            <a:rect l="0" t="0" r="0" b="0"/>
            <a:pathLst>
              <a:path w="42768" h="53827">
                <a:moveTo>
                  <a:pt x="0" y="29202"/>
                </a:moveTo>
                <a:cubicBezTo>
                  <a:pt x="3238" y="48658"/>
                  <a:pt x="12357" y="53827"/>
                  <a:pt x="24396" y="46397"/>
                </a:cubicBezTo>
                <a:cubicBezTo>
                  <a:pt x="30849" y="42213"/>
                  <a:pt x="36081" y="36841"/>
                  <a:pt x="40094" y="30281"/>
                </a:cubicBezTo>
                <a:cubicBezTo>
                  <a:pt x="41347" y="28023"/>
                  <a:pt x="42133" y="25611"/>
                  <a:pt x="42450" y="23048"/>
                </a:cubicBezTo>
                <a:cubicBezTo>
                  <a:pt x="42768" y="20485"/>
                  <a:pt x="42595" y="17955"/>
                  <a:pt x="41930" y="15458"/>
                </a:cubicBezTo>
                <a:cubicBezTo>
                  <a:pt x="41266" y="12962"/>
                  <a:pt x="40159" y="10681"/>
                  <a:pt x="38609" y="8614"/>
                </a:cubicBezTo>
                <a:cubicBezTo>
                  <a:pt x="37059" y="6548"/>
                  <a:pt x="35179" y="4846"/>
                  <a:pt x="32969" y="3509"/>
                </a:cubicBezTo>
                <a:cubicBezTo>
                  <a:pt x="32039" y="2771"/>
                  <a:pt x="31039" y="2143"/>
                  <a:pt x="29971" y="1625"/>
                </a:cubicBezTo>
                <a:cubicBezTo>
                  <a:pt x="28902" y="1108"/>
                  <a:pt x="27790" y="713"/>
                  <a:pt x="26634" y="441"/>
                </a:cubicBezTo>
                <a:cubicBezTo>
                  <a:pt x="25478" y="169"/>
                  <a:pt x="24306" y="27"/>
                  <a:pt x="23119" y="14"/>
                </a:cubicBezTo>
                <a:cubicBezTo>
                  <a:pt x="21931" y="0"/>
                  <a:pt x="20757" y="117"/>
                  <a:pt x="19595" y="363"/>
                </a:cubicBezTo>
                <a:cubicBezTo>
                  <a:pt x="18433" y="609"/>
                  <a:pt x="17312" y="980"/>
                  <a:pt x="16233" y="1473"/>
                </a:cubicBezTo>
                <a:cubicBezTo>
                  <a:pt x="15153" y="1967"/>
                  <a:pt x="14140" y="2573"/>
                  <a:pt x="13193" y="3291"/>
                </a:cubicBezTo>
                <a:cubicBezTo>
                  <a:pt x="12247" y="4008"/>
                  <a:pt x="11391" y="4820"/>
                  <a:pt x="10624" y="5727"/>
                </a:cubicBezTo>
                <a:cubicBezTo>
                  <a:pt x="9857" y="6634"/>
                  <a:pt x="9199" y="7613"/>
                  <a:pt x="8648" y="8666"/>
                </a:cubicBezTo>
                <a:cubicBezTo>
                  <a:pt x="4957" y="15170"/>
                  <a:pt x="2074" y="22016"/>
                  <a:pt x="0" y="29202"/>
                </a:cubicBezTo>
                <a:close/>
                <a:moveTo>
                  <a:pt x="292150" y="776304"/>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Freeform 138"/>
          <p:cNvSpPr/>
          <p:nvPr/>
        </p:nvSpPr>
        <p:spPr>
          <a:xfrm flipV="1">
            <a:off x="8207238" y="82876"/>
            <a:ext cx="97737" cy="109479"/>
          </a:xfrm>
          <a:custGeom>
            <a:avLst/>
            <a:gdLst/>
            <a:ahLst/>
            <a:cxnLst/>
            <a:rect l="0" t="0" r="0" b="0"/>
            <a:pathLst>
              <a:path w="42875" h="48026">
                <a:moveTo>
                  <a:pt x="40132" y="13096"/>
                </a:moveTo>
                <a:cubicBezTo>
                  <a:pt x="39586" y="10810"/>
                  <a:pt x="38604" y="8729"/>
                  <a:pt x="37188" y="6853"/>
                </a:cubicBezTo>
                <a:cubicBezTo>
                  <a:pt x="35771" y="4977"/>
                  <a:pt x="34038" y="3463"/>
                  <a:pt x="31989" y="2312"/>
                </a:cubicBezTo>
                <a:cubicBezTo>
                  <a:pt x="29939" y="1161"/>
                  <a:pt x="27745" y="468"/>
                  <a:pt x="25406" y="234"/>
                </a:cubicBezTo>
                <a:cubicBezTo>
                  <a:pt x="23067" y="0"/>
                  <a:pt x="20779" y="245"/>
                  <a:pt x="18542" y="968"/>
                </a:cubicBezTo>
                <a:cubicBezTo>
                  <a:pt x="15481" y="1907"/>
                  <a:pt x="12689" y="3362"/>
                  <a:pt x="10165" y="5333"/>
                </a:cubicBezTo>
                <a:cubicBezTo>
                  <a:pt x="7641" y="7303"/>
                  <a:pt x="5552" y="9659"/>
                  <a:pt x="3897" y="12400"/>
                </a:cubicBezTo>
                <a:cubicBezTo>
                  <a:pt x="2243" y="15142"/>
                  <a:pt x="1133" y="18088"/>
                  <a:pt x="566" y="21240"/>
                </a:cubicBezTo>
                <a:cubicBezTo>
                  <a:pt x="0" y="24391"/>
                  <a:pt x="15" y="27540"/>
                  <a:pt x="610" y="30686"/>
                </a:cubicBezTo>
                <a:cubicBezTo>
                  <a:pt x="743" y="32065"/>
                  <a:pt x="1022" y="33414"/>
                  <a:pt x="1449" y="34732"/>
                </a:cubicBezTo>
                <a:cubicBezTo>
                  <a:pt x="1875" y="36051"/>
                  <a:pt x="2437" y="37308"/>
                  <a:pt x="3137" y="38505"/>
                </a:cubicBezTo>
                <a:cubicBezTo>
                  <a:pt x="3836" y="39701"/>
                  <a:pt x="4655" y="40808"/>
                  <a:pt x="5595" y="41827"/>
                </a:cubicBezTo>
                <a:cubicBezTo>
                  <a:pt x="6535" y="42845"/>
                  <a:pt x="7573" y="43751"/>
                  <a:pt x="8709" y="44543"/>
                </a:cubicBezTo>
                <a:cubicBezTo>
                  <a:pt x="9846" y="45336"/>
                  <a:pt x="11054" y="45998"/>
                  <a:pt x="12334" y="46528"/>
                </a:cubicBezTo>
                <a:cubicBezTo>
                  <a:pt x="13614" y="47059"/>
                  <a:pt x="14936" y="47445"/>
                  <a:pt x="16301" y="47689"/>
                </a:cubicBezTo>
                <a:cubicBezTo>
                  <a:pt x="17665" y="47932"/>
                  <a:pt x="19039" y="48026"/>
                  <a:pt x="20424" y="47971"/>
                </a:cubicBezTo>
                <a:cubicBezTo>
                  <a:pt x="21808" y="47915"/>
                  <a:pt x="23171" y="47712"/>
                  <a:pt x="24511" y="47361"/>
                </a:cubicBezTo>
                <a:cubicBezTo>
                  <a:pt x="34735" y="44770"/>
                  <a:pt x="42875" y="26939"/>
                  <a:pt x="40132" y="13096"/>
                </a:cubicBezTo>
                <a:close/>
                <a:moveTo>
                  <a:pt x="556870" y="5698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Freeform 139"/>
          <p:cNvSpPr/>
          <p:nvPr/>
        </p:nvSpPr>
        <p:spPr>
          <a:xfrm flipV="1">
            <a:off x="8975619" y="84182"/>
            <a:ext cx="96444" cy="108783"/>
          </a:xfrm>
          <a:custGeom>
            <a:avLst/>
            <a:gdLst/>
            <a:ahLst/>
            <a:cxnLst/>
            <a:rect l="0" t="0" r="0" b="0"/>
            <a:pathLst>
              <a:path w="42308" h="47721">
                <a:moveTo>
                  <a:pt x="23761" y="105"/>
                </a:moveTo>
                <a:cubicBezTo>
                  <a:pt x="20482" y="954"/>
                  <a:pt x="17417" y="2293"/>
                  <a:pt x="14566" y="4122"/>
                </a:cubicBezTo>
                <a:cubicBezTo>
                  <a:pt x="11715" y="5951"/>
                  <a:pt x="9221" y="8180"/>
                  <a:pt x="7083" y="10808"/>
                </a:cubicBezTo>
                <a:cubicBezTo>
                  <a:pt x="4946" y="13436"/>
                  <a:pt x="3271" y="16331"/>
                  <a:pt x="2061" y="19495"/>
                </a:cubicBezTo>
                <a:cubicBezTo>
                  <a:pt x="850" y="22658"/>
                  <a:pt x="163" y="25932"/>
                  <a:pt x="0" y="29315"/>
                </a:cubicBezTo>
                <a:cubicBezTo>
                  <a:pt x="363" y="32054"/>
                  <a:pt x="1232" y="34621"/>
                  <a:pt x="2609" y="37016"/>
                </a:cubicBezTo>
                <a:cubicBezTo>
                  <a:pt x="3986" y="39411"/>
                  <a:pt x="5766" y="41455"/>
                  <a:pt x="7950" y="43147"/>
                </a:cubicBezTo>
                <a:cubicBezTo>
                  <a:pt x="10134" y="44838"/>
                  <a:pt x="12558" y="46052"/>
                  <a:pt x="15221" y="46786"/>
                </a:cubicBezTo>
                <a:cubicBezTo>
                  <a:pt x="17884" y="47520"/>
                  <a:pt x="20587" y="47721"/>
                  <a:pt x="23330" y="47388"/>
                </a:cubicBezTo>
                <a:cubicBezTo>
                  <a:pt x="26223" y="46060"/>
                  <a:pt x="28863" y="44343"/>
                  <a:pt x="31251" y="42237"/>
                </a:cubicBezTo>
                <a:cubicBezTo>
                  <a:pt x="33638" y="40132"/>
                  <a:pt x="35672" y="37727"/>
                  <a:pt x="37351" y="35022"/>
                </a:cubicBezTo>
                <a:cubicBezTo>
                  <a:pt x="39030" y="32318"/>
                  <a:pt x="40284" y="29429"/>
                  <a:pt x="41112" y="26355"/>
                </a:cubicBezTo>
                <a:cubicBezTo>
                  <a:pt x="41940" y="23281"/>
                  <a:pt x="42308" y="20153"/>
                  <a:pt x="42215" y="16971"/>
                </a:cubicBezTo>
                <a:cubicBezTo>
                  <a:pt x="42109" y="14629"/>
                  <a:pt x="41560" y="12397"/>
                  <a:pt x="40566" y="10274"/>
                </a:cubicBezTo>
                <a:cubicBezTo>
                  <a:pt x="39573" y="8151"/>
                  <a:pt x="38211" y="6298"/>
                  <a:pt x="36481" y="4717"/>
                </a:cubicBezTo>
                <a:cubicBezTo>
                  <a:pt x="34750" y="3135"/>
                  <a:pt x="32783" y="1945"/>
                  <a:pt x="30580" y="1146"/>
                </a:cubicBezTo>
                <a:cubicBezTo>
                  <a:pt x="28376" y="347"/>
                  <a:pt x="26103" y="0"/>
                  <a:pt x="23761" y="105"/>
                </a:cubicBezTo>
                <a:close/>
                <a:moveTo>
                  <a:pt x="233058" y="570081"/>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Freeform 140"/>
          <p:cNvSpPr/>
          <p:nvPr/>
        </p:nvSpPr>
        <p:spPr>
          <a:xfrm flipV="1">
            <a:off x="9060556" y="1303592"/>
            <a:ext cx="95407" cy="127818"/>
          </a:xfrm>
          <a:custGeom>
            <a:avLst/>
            <a:gdLst/>
            <a:ahLst/>
            <a:cxnLst/>
            <a:rect l="0" t="0" r="0" b="0"/>
            <a:pathLst>
              <a:path w="41853" h="56071">
                <a:moveTo>
                  <a:pt x="25873" y="56071"/>
                </a:moveTo>
                <a:cubicBezTo>
                  <a:pt x="31546" y="48629"/>
                  <a:pt x="36427" y="40700"/>
                  <a:pt x="40516" y="32284"/>
                </a:cubicBezTo>
                <a:cubicBezTo>
                  <a:pt x="41406" y="29872"/>
                  <a:pt x="41851" y="27381"/>
                  <a:pt x="41852" y="24810"/>
                </a:cubicBezTo>
                <a:cubicBezTo>
                  <a:pt x="41853" y="22240"/>
                  <a:pt x="41408" y="19749"/>
                  <a:pt x="40519" y="17337"/>
                </a:cubicBezTo>
                <a:cubicBezTo>
                  <a:pt x="39630" y="14925"/>
                  <a:pt x="38350" y="12741"/>
                  <a:pt x="36681" y="10786"/>
                </a:cubicBezTo>
                <a:cubicBezTo>
                  <a:pt x="35012" y="8831"/>
                  <a:pt x="33056" y="7226"/>
                  <a:pt x="30813" y="5969"/>
                </a:cubicBezTo>
                <a:cubicBezTo>
                  <a:pt x="21847" y="0"/>
                  <a:pt x="14696" y="4699"/>
                  <a:pt x="8334" y="10770"/>
                </a:cubicBezTo>
                <a:cubicBezTo>
                  <a:pt x="7272" y="11482"/>
                  <a:pt x="6293" y="12294"/>
                  <a:pt x="5398" y="13206"/>
                </a:cubicBezTo>
                <a:cubicBezTo>
                  <a:pt x="4502" y="14118"/>
                  <a:pt x="3708" y="15112"/>
                  <a:pt x="3016" y="16187"/>
                </a:cubicBezTo>
                <a:cubicBezTo>
                  <a:pt x="2324" y="17262"/>
                  <a:pt x="1748" y="18396"/>
                  <a:pt x="1289" y="19589"/>
                </a:cubicBezTo>
                <a:cubicBezTo>
                  <a:pt x="829" y="20782"/>
                  <a:pt x="495" y="22009"/>
                  <a:pt x="287" y="23270"/>
                </a:cubicBezTo>
                <a:cubicBezTo>
                  <a:pt x="79" y="24532"/>
                  <a:pt x="0" y="25801"/>
                  <a:pt x="52" y="27078"/>
                </a:cubicBezTo>
                <a:cubicBezTo>
                  <a:pt x="104" y="28356"/>
                  <a:pt x="285" y="29615"/>
                  <a:pt x="595" y="30855"/>
                </a:cubicBezTo>
                <a:cubicBezTo>
                  <a:pt x="904" y="32095"/>
                  <a:pt x="1337" y="33291"/>
                  <a:pt x="1891" y="34443"/>
                </a:cubicBezTo>
                <a:cubicBezTo>
                  <a:pt x="2446" y="35595"/>
                  <a:pt x="3112" y="36678"/>
                  <a:pt x="3889" y="37694"/>
                </a:cubicBezTo>
                <a:cubicBezTo>
                  <a:pt x="10606" y="44550"/>
                  <a:pt x="17934" y="50676"/>
                  <a:pt x="25873" y="56071"/>
                </a:cubicBezTo>
                <a:close/>
                <a:moveTo>
                  <a:pt x="683110" y="1113358"/>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Freeform 141"/>
          <p:cNvSpPr/>
          <p:nvPr/>
        </p:nvSpPr>
        <p:spPr>
          <a:xfrm flipV="1">
            <a:off x="8678032" y="1141992"/>
            <a:ext cx="90608" cy="117450"/>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Freeform 142"/>
          <p:cNvSpPr/>
          <p:nvPr/>
        </p:nvSpPr>
        <p:spPr>
          <a:xfrm flipV="1">
            <a:off x="9523022" y="1000131"/>
            <a:ext cx="89717" cy="116700"/>
          </a:xfrm>
          <a:custGeom>
            <a:avLst/>
            <a:gdLst/>
            <a:ahLst/>
            <a:cxnLst/>
            <a:rect l="0" t="0" r="0" b="0"/>
            <a:pathLst>
              <a:path w="39357" h="51194">
                <a:moveTo>
                  <a:pt x="18579" y="1601"/>
                </a:moveTo>
                <a:cubicBezTo>
                  <a:pt x="15524" y="2489"/>
                  <a:pt x="12733" y="3899"/>
                  <a:pt x="10205" y="5829"/>
                </a:cubicBezTo>
                <a:cubicBezTo>
                  <a:pt x="7677" y="7760"/>
                  <a:pt x="5582" y="10082"/>
                  <a:pt x="3920" y="12794"/>
                </a:cubicBezTo>
                <a:cubicBezTo>
                  <a:pt x="2259" y="15507"/>
                  <a:pt x="1142" y="18427"/>
                  <a:pt x="571" y="21557"/>
                </a:cubicBezTo>
                <a:cubicBezTo>
                  <a:pt x="0" y="24686"/>
                  <a:pt x="12" y="27813"/>
                  <a:pt x="608" y="30938"/>
                </a:cubicBezTo>
                <a:cubicBezTo>
                  <a:pt x="2970" y="42152"/>
                  <a:pt x="12952" y="51194"/>
                  <a:pt x="21207" y="49594"/>
                </a:cubicBezTo>
                <a:cubicBezTo>
                  <a:pt x="24095" y="48351"/>
                  <a:pt x="26720" y="46692"/>
                  <a:pt x="29082" y="44617"/>
                </a:cubicBezTo>
                <a:cubicBezTo>
                  <a:pt x="31444" y="42542"/>
                  <a:pt x="33427" y="40153"/>
                  <a:pt x="35031" y="37449"/>
                </a:cubicBezTo>
                <a:cubicBezTo>
                  <a:pt x="36635" y="34745"/>
                  <a:pt x="37782" y="31859"/>
                  <a:pt x="38471" y="28791"/>
                </a:cubicBezTo>
                <a:cubicBezTo>
                  <a:pt x="39160" y="25724"/>
                  <a:pt x="39357" y="22625"/>
                  <a:pt x="39064" y="19495"/>
                </a:cubicBezTo>
                <a:cubicBezTo>
                  <a:pt x="36600" y="7049"/>
                  <a:pt x="28472" y="0"/>
                  <a:pt x="18579" y="1601"/>
                </a:cubicBezTo>
                <a:close/>
                <a:moveTo>
                  <a:pt x="396708" y="975360"/>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43" name="Picture 14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463533" y="1"/>
            <a:ext cx="119434" cy="77058"/>
          </a:xfrm>
          <a:prstGeom prst="rect">
            <a:avLst/>
          </a:prstGeom>
          <a:noFill/>
        </p:spPr>
      </p:pic>
      <p:sp>
        <p:nvSpPr>
          <p:cNvPr id="144" name="Freeform 144"/>
          <p:cNvSpPr/>
          <p:nvPr/>
        </p:nvSpPr>
        <p:spPr>
          <a:xfrm flipV="1">
            <a:off x="8780848" y="889143"/>
            <a:ext cx="90982" cy="105400"/>
          </a:xfrm>
          <a:custGeom>
            <a:avLst/>
            <a:gdLst/>
            <a:ahLst/>
            <a:cxnLst/>
            <a:rect l="0" t="0" r="0" b="0"/>
            <a:pathLst>
              <a:path w="39912" h="46237">
                <a:moveTo>
                  <a:pt x="39125" y="19050"/>
                </a:moveTo>
                <a:cubicBezTo>
                  <a:pt x="37093" y="6134"/>
                  <a:pt x="30235" y="0"/>
                  <a:pt x="19249" y="1207"/>
                </a:cubicBezTo>
                <a:cubicBezTo>
                  <a:pt x="17658" y="1324"/>
                  <a:pt x="16100" y="1622"/>
                  <a:pt x="14578" y="2099"/>
                </a:cubicBezTo>
                <a:cubicBezTo>
                  <a:pt x="13055" y="2576"/>
                  <a:pt x="11606" y="3220"/>
                  <a:pt x="10232" y="4032"/>
                </a:cubicBezTo>
                <a:cubicBezTo>
                  <a:pt x="8858" y="4844"/>
                  <a:pt x="7595" y="5802"/>
                  <a:pt x="6442" y="6905"/>
                </a:cubicBezTo>
                <a:cubicBezTo>
                  <a:pt x="5289" y="8009"/>
                  <a:pt x="4277" y="9229"/>
                  <a:pt x="3406" y="10567"/>
                </a:cubicBezTo>
                <a:cubicBezTo>
                  <a:pt x="2535" y="11904"/>
                  <a:pt x="1828" y="13323"/>
                  <a:pt x="1285" y="14824"/>
                </a:cubicBezTo>
                <a:cubicBezTo>
                  <a:pt x="742" y="16325"/>
                  <a:pt x="377" y="17867"/>
                  <a:pt x="191" y="19452"/>
                </a:cubicBezTo>
                <a:cubicBezTo>
                  <a:pt x="4" y="21037"/>
                  <a:pt x="0" y="22623"/>
                  <a:pt x="180" y="24209"/>
                </a:cubicBezTo>
                <a:cubicBezTo>
                  <a:pt x="359" y="25795"/>
                  <a:pt x="717" y="27339"/>
                  <a:pt x="1253" y="28842"/>
                </a:cubicBezTo>
                <a:cubicBezTo>
                  <a:pt x="1617" y="31357"/>
                  <a:pt x="2428" y="33719"/>
                  <a:pt x="3686" y="35927"/>
                </a:cubicBezTo>
                <a:cubicBezTo>
                  <a:pt x="4943" y="38136"/>
                  <a:pt x="6560" y="40039"/>
                  <a:pt x="8537" y="41635"/>
                </a:cubicBezTo>
                <a:cubicBezTo>
                  <a:pt x="10514" y="43232"/>
                  <a:pt x="12715" y="44413"/>
                  <a:pt x="15138" y="45177"/>
                </a:cubicBezTo>
                <a:cubicBezTo>
                  <a:pt x="17562" y="45941"/>
                  <a:pt x="20041" y="46237"/>
                  <a:pt x="22577" y="46063"/>
                </a:cubicBezTo>
                <a:cubicBezTo>
                  <a:pt x="25459" y="45359"/>
                  <a:pt x="28098" y="44132"/>
                  <a:pt x="30494" y="42383"/>
                </a:cubicBezTo>
                <a:cubicBezTo>
                  <a:pt x="32890" y="40634"/>
                  <a:pt x="34864" y="38494"/>
                  <a:pt x="36413" y="35964"/>
                </a:cubicBezTo>
                <a:cubicBezTo>
                  <a:pt x="37963" y="33435"/>
                  <a:pt x="38973" y="30705"/>
                  <a:pt x="39442" y="27776"/>
                </a:cubicBezTo>
                <a:cubicBezTo>
                  <a:pt x="39912" y="24846"/>
                  <a:pt x="39806" y="21938"/>
                  <a:pt x="39125" y="19050"/>
                </a:cubicBezTo>
                <a:close/>
                <a:moveTo>
                  <a:pt x="651189" y="92171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45" name="Picture 14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53433" y="1"/>
            <a:ext cx="100166" cy="90336"/>
          </a:xfrm>
          <a:prstGeom prst="rect">
            <a:avLst/>
          </a:prstGeom>
          <a:noFill/>
        </p:spPr>
      </p:pic>
      <p:sp>
        <p:nvSpPr>
          <p:cNvPr id="146" name="Freeform 146"/>
          <p:cNvSpPr/>
          <p:nvPr/>
        </p:nvSpPr>
        <p:spPr>
          <a:xfrm flipV="1">
            <a:off x="8680930" y="242288"/>
            <a:ext cx="91032" cy="99699"/>
          </a:xfrm>
          <a:custGeom>
            <a:avLst/>
            <a:gdLst/>
            <a:ahLst/>
            <a:cxnLst/>
            <a:rect l="0" t="0" r="0" b="0"/>
            <a:pathLst>
              <a:path w="39934" h="43736">
                <a:moveTo>
                  <a:pt x="22937" y="43164"/>
                </a:moveTo>
                <a:cubicBezTo>
                  <a:pt x="24448" y="42729"/>
                  <a:pt x="25900" y="42147"/>
                  <a:pt x="27294" y="41420"/>
                </a:cubicBezTo>
                <a:cubicBezTo>
                  <a:pt x="28688" y="40693"/>
                  <a:pt x="29996" y="39834"/>
                  <a:pt x="31217" y="38843"/>
                </a:cubicBezTo>
                <a:cubicBezTo>
                  <a:pt x="32438" y="37852"/>
                  <a:pt x="33548" y="36750"/>
                  <a:pt x="34547" y="35536"/>
                </a:cubicBezTo>
                <a:cubicBezTo>
                  <a:pt x="35546" y="34321"/>
                  <a:pt x="36415" y="33020"/>
                  <a:pt x="37152" y="31631"/>
                </a:cubicBezTo>
                <a:cubicBezTo>
                  <a:pt x="37889" y="30242"/>
                  <a:pt x="38480" y="28794"/>
                  <a:pt x="38926" y="27286"/>
                </a:cubicBezTo>
                <a:cubicBezTo>
                  <a:pt x="39371" y="25778"/>
                  <a:pt x="39662" y="24240"/>
                  <a:pt x="39798" y="22674"/>
                </a:cubicBezTo>
                <a:cubicBezTo>
                  <a:pt x="39934" y="21107"/>
                  <a:pt x="39913" y="19543"/>
                  <a:pt x="39734" y="17981"/>
                </a:cubicBezTo>
                <a:cubicBezTo>
                  <a:pt x="39555" y="16419"/>
                  <a:pt x="39222" y="14890"/>
                  <a:pt x="38735" y="13395"/>
                </a:cubicBezTo>
                <a:cubicBezTo>
                  <a:pt x="38471" y="11266"/>
                  <a:pt x="37785" y="9283"/>
                  <a:pt x="36677" y="7446"/>
                </a:cubicBezTo>
                <a:cubicBezTo>
                  <a:pt x="35569" y="5609"/>
                  <a:pt x="34135" y="4077"/>
                  <a:pt x="32376" y="2851"/>
                </a:cubicBezTo>
                <a:cubicBezTo>
                  <a:pt x="30616" y="1624"/>
                  <a:pt x="28683" y="808"/>
                  <a:pt x="26576" y="404"/>
                </a:cubicBezTo>
                <a:cubicBezTo>
                  <a:pt x="24469" y="0"/>
                  <a:pt x="22371" y="41"/>
                  <a:pt x="20282" y="530"/>
                </a:cubicBezTo>
                <a:cubicBezTo>
                  <a:pt x="17148" y="1131"/>
                  <a:pt x="14239" y="2294"/>
                  <a:pt x="11555" y="4021"/>
                </a:cubicBezTo>
                <a:cubicBezTo>
                  <a:pt x="8871" y="5748"/>
                  <a:pt x="6606" y="7913"/>
                  <a:pt x="4759" y="10517"/>
                </a:cubicBezTo>
                <a:cubicBezTo>
                  <a:pt x="2913" y="13120"/>
                  <a:pt x="1619" y="15974"/>
                  <a:pt x="878" y="19078"/>
                </a:cubicBezTo>
                <a:cubicBezTo>
                  <a:pt x="136" y="22182"/>
                  <a:pt x="0" y="25313"/>
                  <a:pt x="470" y="28470"/>
                </a:cubicBezTo>
                <a:cubicBezTo>
                  <a:pt x="969" y="30943"/>
                  <a:pt x="1926" y="33224"/>
                  <a:pt x="3340" y="35312"/>
                </a:cubicBezTo>
                <a:cubicBezTo>
                  <a:pt x="4755" y="37401"/>
                  <a:pt x="6518" y="39136"/>
                  <a:pt x="8629" y="40517"/>
                </a:cubicBezTo>
                <a:cubicBezTo>
                  <a:pt x="10741" y="41898"/>
                  <a:pt x="13037" y="42818"/>
                  <a:pt x="15517" y="43277"/>
                </a:cubicBezTo>
                <a:cubicBezTo>
                  <a:pt x="17998" y="43736"/>
                  <a:pt x="20471" y="43698"/>
                  <a:pt x="22937" y="43164"/>
                </a:cubicBezTo>
                <a:close/>
                <a:moveTo>
                  <a:pt x="384645" y="63545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Freeform 147"/>
          <p:cNvSpPr/>
          <p:nvPr/>
        </p:nvSpPr>
        <p:spPr>
          <a:xfrm flipV="1">
            <a:off x="9583363" y="285065"/>
            <a:ext cx="92959" cy="99230"/>
          </a:xfrm>
          <a:custGeom>
            <a:avLst/>
            <a:gdLst/>
            <a:ahLst/>
            <a:cxnLst/>
            <a:rect l="0" t="0" r="0" b="0"/>
            <a:pathLst>
              <a:path w="40779" h="43530">
                <a:moveTo>
                  <a:pt x="122" y="28970"/>
                </a:moveTo>
                <a:cubicBezTo>
                  <a:pt x="822" y="31174"/>
                  <a:pt x="1861" y="33204"/>
                  <a:pt x="3240" y="35060"/>
                </a:cubicBezTo>
                <a:cubicBezTo>
                  <a:pt x="4618" y="36915"/>
                  <a:pt x="6261" y="38496"/>
                  <a:pt x="8169" y="39802"/>
                </a:cubicBezTo>
                <a:cubicBezTo>
                  <a:pt x="10077" y="41108"/>
                  <a:pt x="12145" y="42068"/>
                  <a:pt x="14374" y="42682"/>
                </a:cubicBezTo>
                <a:cubicBezTo>
                  <a:pt x="16603" y="43296"/>
                  <a:pt x="18871" y="43530"/>
                  <a:pt x="21179" y="43385"/>
                </a:cubicBezTo>
                <a:cubicBezTo>
                  <a:pt x="24173" y="42415"/>
                  <a:pt x="26927" y="40982"/>
                  <a:pt x="29441" y="39087"/>
                </a:cubicBezTo>
                <a:cubicBezTo>
                  <a:pt x="31954" y="37191"/>
                  <a:pt x="34088" y="34937"/>
                  <a:pt x="35844" y="32325"/>
                </a:cubicBezTo>
                <a:cubicBezTo>
                  <a:pt x="37600" y="29712"/>
                  <a:pt x="38881" y="26885"/>
                  <a:pt x="39687" y="23842"/>
                </a:cubicBezTo>
                <a:cubicBezTo>
                  <a:pt x="40493" y="20799"/>
                  <a:pt x="40779" y="17708"/>
                  <a:pt x="40546" y="14568"/>
                </a:cubicBezTo>
                <a:cubicBezTo>
                  <a:pt x="40186" y="12253"/>
                  <a:pt x="39382" y="10104"/>
                  <a:pt x="38136" y="8119"/>
                </a:cubicBezTo>
                <a:cubicBezTo>
                  <a:pt x="36890" y="6135"/>
                  <a:pt x="35303" y="4477"/>
                  <a:pt x="33374" y="3147"/>
                </a:cubicBezTo>
                <a:cubicBezTo>
                  <a:pt x="31445" y="1816"/>
                  <a:pt x="29332" y="921"/>
                  <a:pt x="27035" y="460"/>
                </a:cubicBezTo>
                <a:cubicBezTo>
                  <a:pt x="24737" y="0"/>
                  <a:pt x="22443" y="12"/>
                  <a:pt x="20150" y="497"/>
                </a:cubicBezTo>
                <a:cubicBezTo>
                  <a:pt x="17151" y="1444"/>
                  <a:pt x="14383" y="2846"/>
                  <a:pt x="11845" y="4704"/>
                </a:cubicBezTo>
                <a:cubicBezTo>
                  <a:pt x="9307" y="6561"/>
                  <a:pt x="7133" y="8776"/>
                  <a:pt x="5324" y="11349"/>
                </a:cubicBezTo>
                <a:cubicBezTo>
                  <a:pt x="3515" y="13921"/>
                  <a:pt x="2165" y="16716"/>
                  <a:pt x="1274" y="19732"/>
                </a:cubicBezTo>
                <a:cubicBezTo>
                  <a:pt x="384" y="22748"/>
                  <a:pt x="0" y="25828"/>
                  <a:pt x="122" y="28970"/>
                </a:cubicBezTo>
                <a:close/>
                <a:moveTo>
                  <a:pt x="21522" y="654013"/>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Freeform 148"/>
          <p:cNvSpPr/>
          <p:nvPr/>
        </p:nvSpPr>
        <p:spPr>
          <a:xfrm flipV="1">
            <a:off x="9585454" y="485706"/>
            <a:ext cx="71216" cy="87198"/>
          </a:xfrm>
          <a:custGeom>
            <a:avLst/>
            <a:gdLst/>
            <a:ahLst/>
            <a:cxnLst/>
            <a:rect l="0" t="0" r="0" b="0"/>
            <a:pathLst>
              <a:path w="31241" h="38252">
                <a:moveTo>
                  <a:pt x="11512" y="38252"/>
                </a:moveTo>
                <a:cubicBezTo>
                  <a:pt x="12965" y="38171"/>
                  <a:pt x="14395" y="37939"/>
                  <a:pt x="15800" y="37558"/>
                </a:cubicBezTo>
                <a:cubicBezTo>
                  <a:pt x="17205" y="37177"/>
                  <a:pt x="18555" y="36654"/>
                  <a:pt x="19851" y="35990"/>
                </a:cubicBezTo>
                <a:cubicBezTo>
                  <a:pt x="21147" y="35326"/>
                  <a:pt x="22360" y="34535"/>
                  <a:pt x="23490" y="33616"/>
                </a:cubicBezTo>
                <a:cubicBezTo>
                  <a:pt x="24620" y="32698"/>
                  <a:pt x="25642" y="31673"/>
                  <a:pt x="26558" y="30540"/>
                </a:cubicBezTo>
                <a:cubicBezTo>
                  <a:pt x="27473" y="29408"/>
                  <a:pt x="28261" y="28193"/>
                  <a:pt x="28922" y="26896"/>
                </a:cubicBezTo>
                <a:cubicBezTo>
                  <a:pt x="29582" y="25598"/>
                  <a:pt x="30102" y="24246"/>
                  <a:pt x="30479" y="22840"/>
                </a:cubicBezTo>
                <a:cubicBezTo>
                  <a:pt x="30857" y="21434"/>
                  <a:pt x="31085" y="20004"/>
                  <a:pt x="31163" y="18550"/>
                </a:cubicBezTo>
                <a:cubicBezTo>
                  <a:pt x="31241" y="17096"/>
                  <a:pt x="31167" y="15650"/>
                  <a:pt x="30942" y="14211"/>
                </a:cubicBezTo>
                <a:cubicBezTo>
                  <a:pt x="29901" y="5131"/>
                  <a:pt x="25202" y="0"/>
                  <a:pt x="15550" y="1753"/>
                </a:cubicBezTo>
                <a:cubicBezTo>
                  <a:pt x="13104" y="2506"/>
                  <a:pt x="10859" y="3654"/>
                  <a:pt x="8817" y="5197"/>
                </a:cubicBezTo>
                <a:cubicBezTo>
                  <a:pt x="6774" y="6740"/>
                  <a:pt x="5056" y="8585"/>
                  <a:pt x="3663" y="10732"/>
                </a:cubicBezTo>
                <a:cubicBezTo>
                  <a:pt x="2270" y="12880"/>
                  <a:pt x="1286" y="15201"/>
                  <a:pt x="709" y="17695"/>
                </a:cubicBezTo>
                <a:cubicBezTo>
                  <a:pt x="133" y="20189"/>
                  <a:pt x="0" y="22707"/>
                  <a:pt x="310" y="25248"/>
                </a:cubicBezTo>
                <a:cubicBezTo>
                  <a:pt x="2113" y="30950"/>
                  <a:pt x="8705" y="35154"/>
                  <a:pt x="11512" y="38252"/>
                </a:cubicBezTo>
                <a:close/>
                <a:moveTo>
                  <a:pt x="94062" y="736752"/>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Freeform 149"/>
          <p:cNvSpPr/>
          <p:nvPr/>
        </p:nvSpPr>
        <p:spPr>
          <a:xfrm flipV="1">
            <a:off x="8986412" y="663232"/>
            <a:ext cx="63930" cy="67268"/>
          </a:xfrm>
          <a:custGeom>
            <a:avLst/>
            <a:gdLst/>
            <a:ahLst/>
            <a:cxnLst/>
            <a:rect l="0" t="0" r="0" b="0"/>
            <a:pathLst>
              <a:path w="28045" h="29509">
                <a:moveTo>
                  <a:pt x="10138" y="29509"/>
                </a:moveTo>
                <a:cubicBezTo>
                  <a:pt x="20666" y="24162"/>
                  <a:pt x="28045" y="17533"/>
                  <a:pt x="21250" y="5671"/>
                </a:cubicBezTo>
                <a:cubicBezTo>
                  <a:pt x="20482" y="4075"/>
                  <a:pt x="19364" y="2781"/>
                  <a:pt x="17897" y="1788"/>
                </a:cubicBezTo>
                <a:cubicBezTo>
                  <a:pt x="16430" y="795"/>
                  <a:pt x="14813" y="239"/>
                  <a:pt x="13046" y="120"/>
                </a:cubicBezTo>
                <a:cubicBezTo>
                  <a:pt x="11279" y="0"/>
                  <a:pt x="9601" y="334"/>
                  <a:pt x="8014" y="1119"/>
                </a:cubicBezTo>
                <a:cubicBezTo>
                  <a:pt x="6426" y="1906"/>
                  <a:pt x="5145" y="3038"/>
                  <a:pt x="4169" y="4516"/>
                </a:cubicBezTo>
                <a:cubicBezTo>
                  <a:pt x="3299" y="5445"/>
                  <a:pt x="2556" y="6467"/>
                  <a:pt x="1940" y="7580"/>
                </a:cubicBezTo>
                <a:cubicBezTo>
                  <a:pt x="1324" y="8694"/>
                  <a:pt x="853" y="9866"/>
                  <a:pt x="528" y="11096"/>
                </a:cubicBezTo>
                <a:cubicBezTo>
                  <a:pt x="202" y="12327"/>
                  <a:pt x="31" y="13578"/>
                  <a:pt x="16" y="14851"/>
                </a:cubicBezTo>
                <a:cubicBezTo>
                  <a:pt x="0" y="16123"/>
                  <a:pt x="141" y="17379"/>
                  <a:pt x="436" y="18616"/>
                </a:cubicBezTo>
                <a:cubicBezTo>
                  <a:pt x="732" y="19854"/>
                  <a:pt x="1174" y="21037"/>
                  <a:pt x="1763" y="22166"/>
                </a:cubicBezTo>
                <a:cubicBezTo>
                  <a:pt x="2352" y="23294"/>
                  <a:pt x="3069" y="24333"/>
                  <a:pt x="3916" y="25284"/>
                </a:cubicBezTo>
                <a:cubicBezTo>
                  <a:pt x="4762" y="26234"/>
                  <a:pt x="5712" y="27067"/>
                  <a:pt x="6765" y="27782"/>
                </a:cubicBezTo>
                <a:cubicBezTo>
                  <a:pt x="7818" y="28497"/>
                  <a:pt x="8942" y="29073"/>
                  <a:pt x="10138" y="29509"/>
                </a:cubicBezTo>
                <a:close/>
                <a:moveTo>
                  <a:pt x="434724" y="805885"/>
                </a:moveTo>
              </a:path>
            </a:pathLst>
          </a:custGeom>
          <a:solidFill>
            <a:srgbClr val="FFFFFF">
              <a:alpha val="100000"/>
            </a:srgbClr>
          </a:solidFill>
          <a:ln w="289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Freeform 150"/>
          <p:cNvSpPr/>
          <p:nvPr/>
        </p:nvSpPr>
        <p:spPr>
          <a:xfrm rot="5400000" flipV="1">
            <a:off x="9041607" y="2783517"/>
            <a:ext cx="129036" cy="159699"/>
          </a:xfrm>
          <a:custGeom>
            <a:avLst/>
            <a:gdLst/>
            <a:ahLst/>
            <a:cxnLst/>
            <a:rect l="0" t="0" r="0" b="0"/>
            <a:pathLst>
              <a:path w="64138" h="79379">
                <a:moveTo>
                  <a:pt x="6350" y="52829"/>
                </a:moveTo>
                <a:cubicBezTo>
                  <a:pt x="8167" y="58494"/>
                  <a:pt x="10445" y="63968"/>
                  <a:pt x="13183" y="69250"/>
                </a:cubicBezTo>
                <a:cubicBezTo>
                  <a:pt x="14516" y="71449"/>
                  <a:pt x="16200" y="73335"/>
                  <a:pt x="18235" y="74908"/>
                </a:cubicBezTo>
                <a:cubicBezTo>
                  <a:pt x="20269" y="76481"/>
                  <a:pt x="22518" y="77636"/>
                  <a:pt x="24982" y="78373"/>
                </a:cubicBezTo>
                <a:cubicBezTo>
                  <a:pt x="27446" y="79110"/>
                  <a:pt x="29960" y="79379"/>
                  <a:pt x="32524" y="79181"/>
                </a:cubicBezTo>
                <a:cubicBezTo>
                  <a:pt x="35088" y="78983"/>
                  <a:pt x="37531" y="78331"/>
                  <a:pt x="39853" y="77225"/>
                </a:cubicBezTo>
                <a:cubicBezTo>
                  <a:pt x="42942" y="75557"/>
                  <a:pt x="45802" y="73561"/>
                  <a:pt x="48435" y="71237"/>
                </a:cubicBezTo>
                <a:cubicBezTo>
                  <a:pt x="51067" y="68914"/>
                  <a:pt x="53403" y="66324"/>
                  <a:pt x="55442" y="63466"/>
                </a:cubicBezTo>
                <a:cubicBezTo>
                  <a:pt x="57482" y="60608"/>
                  <a:pt x="59173" y="57557"/>
                  <a:pt x="60514" y="54313"/>
                </a:cubicBezTo>
                <a:cubicBezTo>
                  <a:pt x="61856" y="51068"/>
                  <a:pt x="62814" y="47714"/>
                  <a:pt x="63388" y="44251"/>
                </a:cubicBezTo>
                <a:cubicBezTo>
                  <a:pt x="63962" y="40787"/>
                  <a:pt x="64138" y="37303"/>
                  <a:pt x="63915" y="33799"/>
                </a:cubicBezTo>
                <a:cubicBezTo>
                  <a:pt x="63692" y="30296"/>
                  <a:pt x="63077" y="26862"/>
                  <a:pt x="62068" y="23499"/>
                </a:cubicBezTo>
                <a:cubicBezTo>
                  <a:pt x="61060" y="20136"/>
                  <a:pt x="59685" y="16930"/>
                  <a:pt x="57943" y="13882"/>
                </a:cubicBezTo>
                <a:cubicBezTo>
                  <a:pt x="56201" y="10834"/>
                  <a:pt x="54138" y="8021"/>
                  <a:pt x="51753" y="5445"/>
                </a:cubicBezTo>
                <a:cubicBezTo>
                  <a:pt x="46292" y="1402"/>
                  <a:pt x="40221" y="0"/>
                  <a:pt x="33541" y="1241"/>
                </a:cubicBezTo>
                <a:cubicBezTo>
                  <a:pt x="10884" y="5877"/>
                  <a:pt x="0" y="26095"/>
                  <a:pt x="6350" y="52829"/>
                </a:cubicBezTo>
                <a:close/>
                <a:moveTo>
                  <a:pt x="545046" y="1328594"/>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Freeform 151"/>
          <p:cNvSpPr/>
          <p:nvPr/>
        </p:nvSpPr>
        <p:spPr>
          <a:xfrm rot="5400000" flipV="1">
            <a:off x="9105685" y="2276322"/>
            <a:ext cx="106051" cy="157520"/>
          </a:xfrm>
          <a:custGeom>
            <a:avLst/>
            <a:gdLst/>
            <a:ahLst/>
            <a:cxnLst/>
            <a:rect l="0" t="0" r="0" b="0"/>
            <a:pathLst>
              <a:path w="52713" h="78296">
                <a:moveTo>
                  <a:pt x="52380" y="32030"/>
                </a:moveTo>
                <a:cubicBezTo>
                  <a:pt x="47948" y="8230"/>
                  <a:pt x="39959" y="0"/>
                  <a:pt x="26142" y="686"/>
                </a:cubicBezTo>
                <a:cubicBezTo>
                  <a:pt x="22529" y="1079"/>
                  <a:pt x="19110" y="2113"/>
                  <a:pt x="15884" y="3787"/>
                </a:cubicBezTo>
                <a:cubicBezTo>
                  <a:pt x="12659" y="5462"/>
                  <a:pt x="9846" y="7664"/>
                  <a:pt x="7446" y="10393"/>
                </a:cubicBezTo>
                <a:cubicBezTo>
                  <a:pt x="5046" y="13122"/>
                  <a:pt x="3222" y="16193"/>
                  <a:pt x="1973" y="19606"/>
                </a:cubicBezTo>
                <a:cubicBezTo>
                  <a:pt x="725" y="23019"/>
                  <a:pt x="136" y="26542"/>
                  <a:pt x="209" y="30176"/>
                </a:cubicBezTo>
                <a:cubicBezTo>
                  <a:pt x="0" y="39471"/>
                  <a:pt x="1270" y="48560"/>
                  <a:pt x="4018" y="57443"/>
                </a:cubicBezTo>
                <a:cubicBezTo>
                  <a:pt x="4599" y="60169"/>
                  <a:pt x="5597" y="62734"/>
                  <a:pt x="7010" y="65136"/>
                </a:cubicBezTo>
                <a:cubicBezTo>
                  <a:pt x="8424" y="67539"/>
                  <a:pt x="10181" y="69657"/>
                  <a:pt x="12282" y="71489"/>
                </a:cubicBezTo>
                <a:cubicBezTo>
                  <a:pt x="14384" y="73321"/>
                  <a:pt x="16721" y="74773"/>
                  <a:pt x="19293" y="75846"/>
                </a:cubicBezTo>
                <a:cubicBezTo>
                  <a:pt x="21866" y="76920"/>
                  <a:pt x="24543" y="77558"/>
                  <a:pt x="27323" y="77763"/>
                </a:cubicBezTo>
                <a:cubicBezTo>
                  <a:pt x="35286" y="78296"/>
                  <a:pt x="49459" y="65063"/>
                  <a:pt x="51389" y="54344"/>
                </a:cubicBezTo>
                <a:cubicBezTo>
                  <a:pt x="52383" y="46935"/>
                  <a:pt x="52713" y="39497"/>
                  <a:pt x="52380" y="32030"/>
                </a:cubicBezTo>
                <a:close/>
                <a:moveTo>
                  <a:pt x="786097" y="130191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Freeform 152"/>
          <p:cNvSpPr/>
          <p:nvPr/>
        </p:nvSpPr>
        <p:spPr>
          <a:xfrm rot="5400000" flipV="1">
            <a:off x="9445620" y="3091737"/>
            <a:ext cx="105252" cy="131087"/>
          </a:xfrm>
          <a:custGeom>
            <a:avLst/>
            <a:gdLst/>
            <a:ahLst/>
            <a:cxnLst/>
            <a:rect l="0" t="0" r="0" b="0"/>
            <a:pathLst>
              <a:path w="52316" h="65157">
                <a:moveTo>
                  <a:pt x="48620" y="26759"/>
                </a:moveTo>
                <a:cubicBezTo>
                  <a:pt x="45014" y="7886"/>
                  <a:pt x="36339" y="0"/>
                  <a:pt x="22382" y="2921"/>
                </a:cubicBezTo>
                <a:cubicBezTo>
                  <a:pt x="20447" y="3495"/>
                  <a:pt x="18585" y="4250"/>
                  <a:pt x="16797" y="5185"/>
                </a:cubicBezTo>
                <a:cubicBezTo>
                  <a:pt x="15008" y="6121"/>
                  <a:pt x="13326" y="7220"/>
                  <a:pt x="11751" y="8482"/>
                </a:cubicBezTo>
                <a:cubicBezTo>
                  <a:pt x="10176" y="9744"/>
                  <a:pt x="8737" y="11146"/>
                  <a:pt x="7434" y="12688"/>
                </a:cubicBezTo>
                <a:cubicBezTo>
                  <a:pt x="6131" y="14230"/>
                  <a:pt x="4988" y="15882"/>
                  <a:pt x="4006" y="17645"/>
                </a:cubicBezTo>
                <a:cubicBezTo>
                  <a:pt x="3023" y="19409"/>
                  <a:pt x="2220" y="21250"/>
                  <a:pt x="1595" y="23169"/>
                </a:cubicBezTo>
                <a:cubicBezTo>
                  <a:pt x="971" y="25089"/>
                  <a:pt x="536" y="27050"/>
                  <a:pt x="292" y="29054"/>
                </a:cubicBezTo>
                <a:cubicBezTo>
                  <a:pt x="49" y="31058"/>
                  <a:pt x="0" y="33066"/>
                  <a:pt x="146" y="35080"/>
                </a:cubicBezTo>
                <a:cubicBezTo>
                  <a:pt x="292" y="37093"/>
                  <a:pt x="630" y="39073"/>
                  <a:pt x="1160" y="41021"/>
                </a:cubicBezTo>
                <a:cubicBezTo>
                  <a:pt x="1767" y="44622"/>
                  <a:pt x="3017" y="47985"/>
                  <a:pt x="4908" y="51108"/>
                </a:cubicBezTo>
                <a:cubicBezTo>
                  <a:pt x="6800" y="54232"/>
                  <a:pt x="9201" y="56898"/>
                  <a:pt x="12111" y="59105"/>
                </a:cubicBezTo>
                <a:cubicBezTo>
                  <a:pt x="15021" y="61311"/>
                  <a:pt x="18235" y="62904"/>
                  <a:pt x="21754" y="63883"/>
                </a:cubicBezTo>
                <a:cubicBezTo>
                  <a:pt x="25272" y="64861"/>
                  <a:pt x="28847" y="65157"/>
                  <a:pt x="32479" y="64770"/>
                </a:cubicBezTo>
                <a:cubicBezTo>
                  <a:pt x="45560" y="62026"/>
                  <a:pt x="52316" y="46139"/>
                  <a:pt x="48620" y="26759"/>
                </a:cubicBezTo>
                <a:close/>
                <a:moveTo>
                  <a:pt x="217098" y="112657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53" name="Picture 15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9664131" y="2673005"/>
            <a:ext cx="89468" cy="135173"/>
          </a:xfrm>
          <a:prstGeom prst="rect">
            <a:avLst/>
          </a:prstGeom>
          <a:noFill/>
        </p:spPr>
      </p:pic>
      <p:pic>
        <p:nvPicPr>
          <p:cNvPr id="154" name="Picture 15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19145" y="3122061"/>
            <a:ext cx="34454" cy="116508"/>
          </a:xfrm>
          <a:prstGeom prst="rect">
            <a:avLst/>
          </a:prstGeom>
          <a:noFill/>
        </p:spPr>
      </p:pic>
      <p:sp>
        <p:nvSpPr>
          <p:cNvPr id="155" name="Freeform 155"/>
          <p:cNvSpPr/>
          <p:nvPr/>
        </p:nvSpPr>
        <p:spPr>
          <a:xfrm rot="5400000" flipV="1">
            <a:off x="9624630" y="2234955"/>
            <a:ext cx="101691" cy="115211"/>
          </a:xfrm>
          <a:custGeom>
            <a:avLst/>
            <a:gdLst/>
            <a:ahLst/>
            <a:cxnLst/>
            <a:rect l="0" t="0" r="0" b="0"/>
            <a:pathLst>
              <a:path w="50546" h="57266">
                <a:moveTo>
                  <a:pt x="46660" y="24891"/>
                </a:moveTo>
                <a:cubicBezTo>
                  <a:pt x="42659" y="5575"/>
                  <a:pt x="36500" y="0"/>
                  <a:pt x="22530" y="2755"/>
                </a:cubicBezTo>
                <a:cubicBezTo>
                  <a:pt x="6655" y="5841"/>
                  <a:pt x="0" y="19050"/>
                  <a:pt x="4305" y="38861"/>
                </a:cubicBezTo>
                <a:cubicBezTo>
                  <a:pt x="5105" y="41739"/>
                  <a:pt x="6381" y="44386"/>
                  <a:pt x="8133" y="46804"/>
                </a:cubicBezTo>
                <a:cubicBezTo>
                  <a:pt x="9885" y="49222"/>
                  <a:pt x="12004" y="51258"/>
                  <a:pt x="14490" y="52914"/>
                </a:cubicBezTo>
                <a:cubicBezTo>
                  <a:pt x="16975" y="54569"/>
                  <a:pt x="19671" y="55739"/>
                  <a:pt x="22577" y="56424"/>
                </a:cubicBezTo>
                <a:cubicBezTo>
                  <a:pt x="25484" y="57109"/>
                  <a:pt x="28419" y="57266"/>
                  <a:pt x="31382" y="56895"/>
                </a:cubicBezTo>
                <a:cubicBezTo>
                  <a:pt x="45313" y="54800"/>
                  <a:pt x="50546" y="43688"/>
                  <a:pt x="46660" y="24891"/>
                </a:cubicBezTo>
                <a:close/>
                <a:moveTo>
                  <a:pt x="555854" y="1034541"/>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6" name="Freeform 156"/>
          <p:cNvSpPr/>
          <p:nvPr/>
        </p:nvSpPr>
        <p:spPr>
          <a:xfrm rot="5400000" flipV="1">
            <a:off x="9305818" y="2741870"/>
            <a:ext cx="109817" cy="122285"/>
          </a:xfrm>
          <a:custGeom>
            <a:avLst/>
            <a:gdLst/>
            <a:ahLst/>
            <a:cxnLst/>
            <a:rect l="0" t="0" r="0" b="0"/>
            <a:pathLst>
              <a:path w="54585" h="60782">
                <a:moveTo>
                  <a:pt x="27293" y="2616"/>
                </a:moveTo>
                <a:cubicBezTo>
                  <a:pt x="23336" y="4194"/>
                  <a:pt x="19691" y="6309"/>
                  <a:pt x="16358" y="8961"/>
                </a:cubicBezTo>
                <a:cubicBezTo>
                  <a:pt x="13024" y="11614"/>
                  <a:pt x="10144" y="14690"/>
                  <a:pt x="7718" y="18191"/>
                </a:cubicBezTo>
                <a:cubicBezTo>
                  <a:pt x="5291" y="21691"/>
                  <a:pt x="3420" y="25468"/>
                  <a:pt x="2106" y="29520"/>
                </a:cubicBezTo>
                <a:cubicBezTo>
                  <a:pt x="792" y="33572"/>
                  <a:pt x="90" y="37727"/>
                  <a:pt x="0" y="41986"/>
                </a:cubicBezTo>
                <a:cubicBezTo>
                  <a:pt x="1270" y="51104"/>
                  <a:pt x="15088" y="60782"/>
                  <a:pt x="23394" y="55257"/>
                </a:cubicBezTo>
                <a:cubicBezTo>
                  <a:pt x="34750" y="47984"/>
                  <a:pt x="43399" y="38294"/>
                  <a:pt x="49340" y="26187"/>
                </a:cubicBezTo>
                <a:cubicBezTo>
                  <a:pt x="54585" y="14084"/>
                  <a:pt x="39472" y="0"/>
                  <a:pt x="27293" y="2616"/>
                </a:cubicBezTo>
                <a:close/>
                <a:moveTo>
                  <a:pt x="484632" y="119274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Freeform 157"/>
          <p:cNvSpPr/>
          <p:nvPr/>
        </p:nvSpPr>
        <p:spPr>
          <a:xfrm rot="5400000" flipV="1">
            <a:off x="9609589" y="3629734"/>
            <a:ext cx="89970" cy="113620"/>
          </a:xfrm>
          <a:custGeom>
            <a:avLst/>
            <a:gdLst/>
            <a:ahLst/>
            <a:cxnLst/>
            <a:rect l="0" t="0" r="0" b="0"/>
            <a:pathLst>
              <a:path w="44720" h="56475">
                <a:moveTo>
                  <a:pt x="22543" y="53935"/>
                </a:moveTo>
                <a:cubicBezTo>
                  <a:pt x="24772" y="53081"/>
                  <a:pt x="26889" y="52006"/>
                  <a:pt x="28894" y="50712"/>
                </a:cubicBezTo>
                <a:cubicBezTo>
                  <a:pt x="30899" y="49417"/>
                  <a:pt x="32749" y="47930"/>
                  <a:pt x="34445" y="46251"/>
                </a:cubicBezTo>
                <a:cubicBezTo>
                  <a:pt x="36141" y="44572"/>
                  <a:pt x="37647" y="42736"/>
                  <a:pt x="38961" y="40744"/>
                </a:cubicBezTo>
                <a:cubicBezTo>
                  <a:pt x="40275" y="38751"/>
                  <a:pt x="41371" y="36645"/>
                  <a:pt x="42247" y="34425"/>
                </a:cubicBezTo>
                <a:cubicBezTo>
                  <a:pt x="43124" y="32205"/>
                  <a:pt x="43762" y="29919"/>
                  <a:pt x="44164" y="27566"/>
                </a:cubicBezTo>
                <a:cubicBezTo>
                  <a:pt x="44565" y="25214"/>
                  <a:pt x="44720" y="22845"/>
                  <a:pt x="44629" y="20460"/>
                </a:cubicBezTo>
                <a:cubicBezTo>
                  <a:pt x="44537" y="18075"/>
                  <a:pt x="44202" y="15725"/>
                  <a:pt x="43622" y="13409"/>
                </a:cubicBezTo>
                <a:cubicBezTo>
                  <a:pt x="43042" y="11094"/>
                  <a:pt x="42231" y="8863"/>
                  <a:pt x="41187" y="6717"/>
                </a:cubicBezTo>
                <a:cubicBezTo>
                  <a:pt x="40083" y="5112"/>
                  <a:pt x="38722" y="3767"/>
                  <a:pt x="37103" y="2684"/>
                </a:cubicBezTo>
                <a:cubicBezTo>
                  <a:pt x="35484" y="1601"/>
                  <a:pt x="33722" y="856"/>
                  <a:pt x="31817" y="448"/>
                </a:cubicBezTo>
                <a:cubicBezTo>
                  <a:pt x="29912" y="41"/>
                  <a:pt x="27999" y="0"/>
                  <a:pt x="26078" y="326"/>
                </a:cubicBezTo>
                <a:cubicBezTo>
                  <a:pt x="24158" y="652"/>
                  <a:pt x="22366" y="1322"/>
                  <a:pt x="20702" y="2335"/>
                </a:cubicBezTo>
                <a:cubicBezTo>
                  <a:pt x="17163" y="4338"/>
                  <a:pt x="13998" y="6818"/>
                  <a:pt x="11207" y="9775"/>
                </a:cubicBezTo>
                <a:cubicBezTo>
                  <a:pt x="8416" y="12732"/>
                  <a:pt x="6123" y="16035"/>
                  <a:pt x="4327" y="19684"/>
                </a:cubicBezTo>
                <a:cubicBezTo>
                  <a:pt x="2532" y="23332"/>
                  <a:pt x="1314" y="27164"/>
                  <a:pt x="674" y="31180"/>
                </a:cubicBezTo>
                <a:cubicBezTo>
                  <a:pt x="34" y="35195"/>
                  <a:pt x="0" y="39216"/>
                  <a:pt x="572" y="43242"/>
                </a:cubicBezTo>
                <a:cubicBezTo>
                  <a:pt x="2846" y="53339"/>
                  <a:pt x="9361" y="56475"/>
                  <a:pt x="22543" y="53935"/>
                </a:cubicBezTo>
                <a:close/>
                <a:moveTo>
                  <a:pt x="-158990" y="104453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58" name="Freeform 158"/>
          <p:cNvSpPr/>
          <p:nvPr/>
        </p:nvSpPr>
        <p:spPr>
          <a:xfrm rot="5400000" flipV="1">
            <a:off x="9341139" y="2332835"/>
            <a:ext cx="93616" cy="110773"/>
          </a:xfrm>
          <a:custGeom>
            <a:avLst/>
            <a:gdLst/>
            <a:ahLst/>
            <a:cxnLst/>
            <a:rect l="0" t="0" r="0" b="0"/>
            <a:pathLst>
              <a:path w="46532" h="55060">
                <a:moveTo>
                  <a:pt x="45619" y="11575"/>
                </a:moveTo>
                <a:cubicBezTo>
                  <a:pt x="44095" y="9683"/>
                  <a:pt x="40729" y="1517"/>
                  <a:pt x="35967" y="615"/>
                </a:cubicBezTo>
                <a:cubicBezTo>
                  <a:pt x="32389" y="0"/>
                  <a:pt x="28858" y="206"/>
                  <a:pt x="25375" y="1232"/>
                </a:cubicBezTo>
                <a:cubicBezTo>
                  <a:pt x="21893" y="2258"/>
                  <a:pt x="18815" y="4000"/>
                  <a:pt x="16142" y="6457"/>
                </a:cubicBezTo>
                <a:cubicBezTo>
                  <a:pt x="9395" y="16121"/>
                  <a:pt x="4738" y="26704"/>
                  <a:pt x="2172" y="38207"/>
                </a:cubicBezTo>
                <a:cubicBezTo>
                  <a:pt x="0" y="47503"/>
                  <a:pt x="13462" y="55060"/>
                  <a:pt x="24346" y="51999"/>
                </a:cubicBezTo>
                <a:cubicBezTo>
                  <a:pt x="28165" y="50356"/>
                  <a:pt x="31600" y="48123"/>
                  <a:pt x="34651" y="45301"/>
                </a:cubicBezTo>
                <a:cubicBezTo>
                  <a:pt x="37703" y="42479"/>
                  <a:pt x="40197" y="39228"/>
                  <a:pt x="42132" y="35550"/>
                </a:cubicBezTo>
                <a:cubicBezTo>
                  <a:pt x="44068" y="31871"/>
                  <a:pt x="45335" y="27975"/>
                  <a:pt x="45933" y="23862"/>
                </a:cubicBezTo>
                <a:cubicBezTo>
                  <a:pt x="46532" y="19748"/>
                  <a:pt x="46427" y="15653"/>
                  <a:pt x="45619" y="11575"/>
                </a:cubicBezTo>
                <a:close/>
                <a:moveTo>
                  <a:pt x="661429" y="1176355"/>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59" name="Picture 15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9677580" y="2034497"/>
            <a:ext cx="76019" cy="110029"/>
          </a:xfrm>
          <a:prstGeom prst="rect">
            <a:avLst/>
          </a:prstGeom>
          <a:noFill/>
        </p:spPr>
      </p:pic>
      <p:sp>
        <p:nvSpPr>
          <p:cNvPr id="160" name="Freeform 160"/>
          <p:cNvSpPr/>
          <p:nvPr/>
        </p:nvSpPr>
        <p:spPr>
          <a:xfrm rot="5400000" flipV="1">
            <a:off x="9580653" y="3334634"/>
            <a:ext cx="83810" cy="115565"/>
          </a:xfrm>
          <a:custGeom>
            <a:avLst/>
            <a:gdLst/>
            <a:ahLst/>
            <a:cxnLst/>
            <a:rect l="0" t="0" r="0" b="0"/>
            <a:pathLst>
              <a:path w="41658" h="57442">
                <a:moveTo>
                  <a:pt x="40589" y="15722"/>
                </a:moveTo>
                <a:cubicBezTo>
                  <a:pt x="38748" y="6286"/>
                  <a:pt x="34239" y="0"/>
                  <a:pt x="23432" y="1956"/>
                </a:cubicBezTo>
                <a:cubicBezTo>
                  <a:pt x="10732" y="4242"/>
                  <a:pt x="0" y="24816"/>
                  <a:pt x="3112" y="40932"/>
                </a:cubicBezTo>
                <a:cubicBezTo>
                  <a:pt x="4890" y="50101"/>
                  <a:pt x="8192" y="57442"/>
                  <a:pt x="19787" y="54419"/>
                </a:cubicBezTo>
                <a:cubicBezTo>
                  <a:pt x="23564" y="52993"/>
                  <a:pt x="26971" y="50949"/>
                  <a:pt x="30008" y="48289"/>
                </a:cubicBezTo>
                <a:cubicBezTo>
                  <a:pt x="33045" y="45629"/>
                  <a:pt x="35519" y="42521"/>
                  <a:pt x="37431" y="38965"/>
                </a:cubicBezTo>
                <a:cubicBezTo>
                  <a:pt x="39343" y="35408"/>
                  <a:pt x="40570" y="31630"/>
                  <a:pt x="41114" y="27629"/>
                </a:cubicBezTo>
                <a:cubicBezTo>
                  <a:pt x="41658" y="23629"/>
                  <a:pt x="41483" y="19660"/>
                  <a:pt x="40589" y="15722"/>
                </a:cubicBezTo>
                <a:close/>
                <a:moveTo>
                  <a:pt x="40285" y="1060932"/>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1" name="Freeform 161"/>
          <p:cNvSpPr/>
          <p:nvPr/>
        </p:nvSpPr>
        <p:spPr>
          <a:xfrm rot="5400000" flipV="1">
            <a:off x="9473469" y="2067096"/>
            <a:ext cx="84472" cy="112807"/>
          </a:xfrm>
          <a:custGeom>
            <a:avLst/>
            <a:gdLst/>
            <a:ahLst/>
            <a:cxnLst/>
            <a:rect l="0" t="0" r="0" b="0"/>
            <a:pathLst>
              <a:path w="41987" h="56071">
                <a:moveTo>
                  <a:pt x="26007" y="56071"/>
                </a:moveTo>
                <a:cubicBezTo>
                  <a:pt x="31680" y="48629"/>
                  <a:pt x="36561" y="40700"/>
                  <a:pt x="40650" y="32284"/>
                </a:cubicBezTo>
                <a:cubicBezTo>
                  <a:pt x="41540" y="29872"/>
                  <a:pt x="41985" y="27381"/>
                  <a:pt x="41986" y="24810"/>
                </a:cubicBezTo>
                <a:cubicBezTo>
                  <a:pt x="41987" y="22240"/>
                  <a:pt x="41542" y="19749"/>
                  <a:pt x="40653" y="17337"/>
                </a:cubicBezTo>
                <a:cubicBezTo>
                  <a:pt x="39764" y="14925"/>
                  <a:pt x="38484" y="12741"/>
                  <a:pt x="36815" y="10786"/>
                </a:cubicBezTo>
                <a:cubicBezTo>
                  <a:pt x="35146" y="8831"/>
                  <a:pt x="33190" y="7226"/>
                  <a:pt x="30947" y="5969"/>
                </a:cubicBezTo>
                <a:cubicBezTo>
                  <a:pt x="21981" y="0"/>
                  <a:pt x="14830" y="4699"/>
                  <a:pt x="8468" y="10770"/>
                </a:cubicBezTo>
                <a:cubicBezTo>
                  <a:pt x="6321" y="12209"/>
                  <a:pt x="4549" y="14014"/>
                  <a:pt x="3150" y="16187"/>
                </a:cubicBezTo>
                <a:cubicBezTo>
                  <a:pt x="1752" y="18360"/>
                  <a:pt x="842" y="20721"/>
                  <a:pt x="421" y="23270"/>
                </a:cubicBezTo>
                <a:cubicBezTo>
                  <a:pt x="0" y="25820"/>
                  <a:pt x="103" y="28348"/>
                  <a:pt x="729" y="30855"/>
                </a:cubicBezTo>
                <a:cubicBezTo>
                  <a:pt x="1355" y="33362"/>
                  <a:pt x="2453" y="35642"/>
                  <a:pt x="4023" y="37694"/>
                </a:cubicBezTo>
                <a:cubicBezTo>
                  <a:pt x="10740" y="44550"/>
                  <a:pt x="18068" y="50676"/>
                  <a:pt x="26007" y="56071"/>
                </a:cubicBezTo>
                <a:close/>
                <a:moveTo>
                  <a:pt x="683244" y="1113358"/>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Freeform 162"/>
          <p:cNvSpPr/>
          <p:nvPr/>
        </p:nvSpPr>
        <p:spPr>
          <a:xfrm rot="5400000" flipV="1">
            <a:off x="9622916" y="1732090"/>
            <a:ext cx="79967" cy="103657"/>
          </a:xfrm>
          <a:custGeom>
            <a:avLst/>
            <a:gdLst/>
            <a:ahLst/>
            <a:cxnLst/>
            <a:rect l="0" t="0" r="0" b="0"/>
            <a:pathLst>
              <a:path w="39748" h="51523">
                <a:moveTo>
                  <a:pt x="38990" y="22975"/>
                </a:moveTo>
                <a:cubicBezTo>
                  <a:pt x="36755" y="8408"/>
                  <a:pt x="28348" y="0"/>
                  <a:pt x="18328" y="2299"/>
                </a:cubicBezTo>
                <a:cubicBezTo>
                  <a:pt x="15274" y="3313"/>
                  <a:pt x="12497" y="4833"/>
                  <a:pt x="9997" y="6858"/>
                </a:cubicBezTo>
                <a:cubicBezTo>
                  <a:pt x="7496" y="8882"/>
                  <a:pt x="5432" y="11283"/>
                  <a:pt x="3805" y="14058"/>
                </a:cubicBezTo>
                <a:cubicBezTo>
                  <a:pt x="2178" y="16834"/>
                  <a:pt x="1091" y="19807"/>
                  <a:pt x="546" y="22978"/>
                </a:cubicBezTo>
                <a:cubicBezTo>
                  <a:pt x="0" y="26149"/>
                  <a:pt x="30" y="29314"/>
                  <a:pt x="636" y="32474"/>
                </a:cubicBezTo>
                <a:cubicBezTo>
                  <a:pt x="647" y="35050"/>
                  <a:pt x="1159" y="37522"/>
                  <a:pt x="2172" y="39890"/>
                </a:cubicBezTo>
                <a:cubicBezTo>
                  <a:pt x="3185" y="42258"/>
                  <a:pt x="4619" y="44335"/>
                  <a:pt x="6475" y="46121"/>
                </a:cubicBezTo>
                <a:cubicBezTo>
                  <a:pt x="8331" y="47907"/>
                  <a:pt x="10461" y="49261"/>
                  <a:pt x="12866" y="50184"/>
                </a:cubicBezTo>
                <a:cubicBezTo>
                  <a:pt x="15271" y="51106"/>
                  <a:pt x="17760" y="51523"/>
                  <a:pt x="20334" y="51435"/>
                </a:cubicBezTo>
                <a:cubicBezTo>
                  <a:pt x="21914" y="51178"/>
                  <a:pt x="23450" y="50761"/>
                  <a:pt x="24942" y="50184"/>
                </a:cubicBezTo>
                <a:cubicBezTo>
                  <a:pt x="26435" y="49608"/>
                  <a:pt x="27852" y="48884"/>
                  <a:pt x="29194" y="48012"/>
                </a:cubicBezTo>
                <a:cubicBezTo>
                  <a:pt x="30536" y="47141"/>
                  <a:pt x="31774" y="46140"/>
                  <a:pt x="32908" y="45011"/>
                </a:cubicBezTo>
                <a:cubicBezTo>
                  <a:pt x="34042" y="43882"/>
                  <a:pt x="35048" y="42648"/>
                  <a:pt x="35925" y="41310"/>
                </a:cubicBezTo>
                <a:cubicBezTo>
                  <a:pt x="36802" y="39972"/>
                  <a:pt x="37532" y="38558"/>
                  <a:pt x="38115" y="37067"/>
                </a:cubicBezTo>
                <a:cubicBezTo>
                  <a:pt x="38698" y="35577"/>
                  <a:pt x="39122" y="34043"/>
                  <a:pt x="39386" y="32465"/>
                </a:cubicBezTo>
                <a:cubicBezTo>
                  <a:pt x="39650" y="30886"/>
                  <a:pt x="39748" y="29298"/>
                  <a:pt x="39682" y="27699"/>
                </a:cubicBezTo>
                <a:cubicBezTo>
                  <a:pt x="39615" y="26100"/>
                  <a:pt x="39385" y="24526"/>
                  <a:pt x="38990" y="22975"/>
                </a:cubicBezTo>
                <a:close/>
                <a:moveTo>
                  <a:pt x="808572" y="1037920"/>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63" name="Picture 16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727001" y="2477292"/>
            <a:ext cx="26598" cy="103951"/>
          </a:xfrm>
          <a:prstGeom prst="rect">
            <a:avLst/>
          </a:prstGeom>
          <a:noFill/>
        </p:spPr>
      </p:pic>
      <p:sp>
        <p:nvSpPr>
          <p:cNvPr id="164" name="Freeform 164"/>
          <p:cNvSpPr/>
          <p:nvPr/>
        </p:nvSpPr>
        <p:spPr>
          <a:xfrm rot="5400000" flipV="1">
            <a:off x="9601913" y="2913761"/>
            <a:ext cx="73841" cy="70238"/>
          </a:xfrm>
          <a:custGeom>
            <a:avLst/>
            <a:gdLst/>
            <a:ahLst/>
            <a:cxnLst/>
            <a:rect l="0" t="0" r="0" b="0"/>
            <a:pathLst>
              <a:path w="36703" h="34912">
                <a:moveTo>
                  <a:pt x="14427" y="34912"/>
                </a:moveTo>
                <a:cubicBezTo>
                  <a:pt x="27381" y="31915"/>
                  <a:pt x="36703" y="17284"/>
                  <a:pt x="32385" y="8369"/>
                </a:cubicBezTo>
                <a:cubicBezTo>
                  <a:pt x="30971" y="6013"/>
                  <a:pt x="29104" y="4098"/>
                  <a:pt x="26784" y="2625"/>
                </a:cubicBezTo>
                <a:cubicBezTo>
                  <a:pt x="24464" y="1152"/>
                  <a:pt x="21937" y="277"/>
                  <a:pt x="19203" y="0"/>
                </a:cubicBezTo>
                <a:cubicBezTo>
                  <a:pt x="11176" y="241"/>
                  <a:pt x="0" y="19215"/>
                  <a:pt x="3594" y="25895"/>
                </a:cubicBezTo>
                <a:cubicBezTo>
                  <a:pt x="5995" y="30251"/>
                  <a:pt x="11773" y="32778"/>
                  <a:pt x="14427" y="34912"/>
                </a:cubicBezTo>
                <a:close/>
                <a:moveTo>
                  <a:pt x="219723" y="1041577"/>
                </a:moveTo>
              </a:path>
            </a:pathLst>
          </a:custGeom>
          <a:solidFill>
            <a:srgbClr val="FFFFFF">
              <a:alpha val="100000"/>
            </a:srgbClr>
          </a:solidFill>
          <a:ln w="255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5" name="Freeform 165"/>
          <p:cNvSpPr/>
          <p:nvPr/>
        </p:nvSpPr>
        <p:spPr>
          <a:xfrm flipV="1">
            <a:off x="8630560" y="6593172"/>
            <a:ext cx="133470" cy="152292"/>
          </a:xfrm>
          <a:custGeom>
            <a:avLst/>
            <a:gdLst/>
            <a:ahLst/>
            <a:cxnLst/>
            <a:rect l="0" t="0" r="0" b="0"/>
            <a:pathLst>
              <a:path w="51920" h="59242">
                <a:moveTo>
                  <a:pt x="21354" y="4534"/>
                </a:moveTo>
                <a:cubicBezTo>
                  <a:pt x="17824" y="5941"/>
                  <a:pt x="14625" y="7891"/>
                  <a:pt x="11757" y="10383"/>
                </a:cubicBezTo>
                <a:cubicBezTo>
                  <a:pt x="8889" y="12875"/>
                  <a:pt x="6511" y="15770"/>
                  <a:pt x="4625" y="19068"/>
                </a:cubicBezTo>
                <a:cubicBezTo>
                  <a:pt x="2738" y="22366"/>
                  <a:pt x="1448" y="25883"/>
                  <a:pt x="754" y="29619"/>
                </a:cubicBezTo>
                <a:cubicBezTo>
                  <a:pt x="59" y="33355"/>
                  <a:pt x="0" y="37100"/>
                  <a:pt x="576" y="40856"/>
                </a:cubicBezTo>
                <a:cubicBezTo>
                  <a:pt x="1738" y="43812"/>
                  <a:pt x="3346" y="46502"/>
                  <a:pt x="5401" y="48925"/>
                </a:cubicBezTo>
                <a:cubicBezTo>
                  <a:pt x="7455" y="51347"/>
                  <a:pt x="9846" y="53373"/>
                  <a:pt x="12572" y="55003"/>
                </a:cubicBezTo>
                <a:cubicBezTo>
                  <a:pt x="15299" y="56632"/>
                  <a:pt x="18216" y="57777"/>
                  <a:pt x="21322" y="58439"/>
                </a:cubicBezTo>
                <a:cubicBezTo>
                  <a:pt x="24429" y="59100"/>
                  <a:pt x="27560" y="59242"/>
                  <a:pt x="30714" y="58865"/>
                </a:cubicBezTo>
                <a:cubicBezTo>
                  <a:pt x="32582" y="58099"/>
                  <a:pt x="34368" y="57175"/>
                  <a:pt x="36073" y="56091"/>
                </a:cubicBezTo>
                <a:cubicBezTo>
                  <a:pt x="37777" y="55008"/>
                  <a:pt x="39372" y="53783"/>
                  <a:pt x="40858" y="52415"/>
                </a:cubicBezTo>
                <a:cubicBezTo>
                  <a:pt x="42344" y="51048"/>
                  <a:pt x="43698" y="49561"/>
                  <a:pt x="44920" y="47953"/>
                </a:cubicBezTo>
                <a:cubicBezTo>
                  <a:pt x="46142" y="46345"/>
                  <a:pt x="47212" y="44642"/>
                  <a:pt x="48131" y="42844"/>
                </a:cubicBezTo>
                <a:cubicBezTo>
                  <a:pt x="49049" y="41046"/>
                  <a:pt x="49802" y="39180"/>
                  <a:pt x="50389" y="37248"/>
                </a:cubicBezTo>
                <a:cubicBezTo>
                  <a:pt x="50976" y="35316"/>
                  <a:pt x="51388" y="33347"/>
                  <a:pt x="51625" y="31342"/>
                </a:cubicBezTo>
                <a:cubicBezTo>
                  <a:pt x="51862" y="29336"/>
                  <a:pt x="51920" y="27326"/>
                  <a:pt x="51799" y="25310"/>
                </a:cubicBezTo>
                <a:cubicBezTo>
                  <a:pt x="51679" y="23294"/>
                  <a:pt x="51381" y="21305"/>
                  <a:pt x="50907" y="19342"/>
                </a:cubicBezTo>
                <a:cubicBezTo>
                  <a:pt x="47579" y="4966"/>
                  <a:pt x="37673" y="0"/>
                  <a:pt x="21354" y="4534"/>
                </a:cubicBezTo>
                <a:close/>
                <a:moveTo>
                  <a:pt x="-186431" y="5942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66" name="Freeform 166"/>
          <p:cNvSpPr/>
          <p:nvPr/>
        </p:nvSpPr>
        <p:spPr>
          <a:xfrm flipV="1">
            <a:off x="9604796" y="6628077"/>
            <a:ext cx="133717" cy="136331"/>
          </a:xfrm>
          <a:custGeom>
            <a:avLst/>
            <a:gdLst/>
            <a:ahLst/>
            <a:cxnLst/>
            <a:rect l="0" t="0" r="0" b="0"/>
            <a:pathLst>
              <a:path w="52016" h="53033">
                <a:moveTo>
                  <a:pt x="29356" y="52581"/>
                </a:moveTo>
                <a:cubicBezTo>
                  <a:pt x="31167" y="52020"/>
                  <a:pt x="32915" y="51305"/>
                  <a:pt x="34599" y="50434"/>
                </a:cubicBezTo>
                <a:cubicBezTo>
                  <a:pt x="36283" y="49564"/>
                  <a:pt x="37878" y="48552"/>
                  <a:pt x="39383" y="47399"/>
                </a:cubicBezTo>
                <a:cubicBezTo>
                  <a:pt x="40888" y="46246"/>
                  <a:pt x="42280" y="44970"/>
                  <a:pt x="43559" y="43571"/>
                </a:cubicBezTo>
                <a:cubicBezTo>
                  <a:pt x="44838" y="42172"/>
                  <a:pt x="45984" y="40671"/>
                  <a:pt x="46997" y="39069"/>
                </a:cubicBezTo>
                <a:cubicBezTo>
                  <a:pt x="48011" y="37467"/>
                  <a:pt x="48875" y="35788"/>
                  <a:pt x="49591" y="34032"/>
                </a:cubicBezTo>
                <a:cubicBezTo>
                  <a:pt x="50307" y="32277"/>
                  <a:pt x="50864" y="30472"/>
                  <a:pt x="51260" y="28618"/>
                </a:cubicBezTo>
                <a:cubicBezTo>
                  <a:pt x="51657" y="26765"/>
                  <a:pt x="51887" y="24890"/>
                  <a:pt x="51952" y="22996"/>
                </a:cubicBezTo>
                <a:cubicBezTo>
                  <a:pt x="52016" y="21101"/>
                  <a:pt x="51914" y="19215"/>
                  <a:pt x="51645" y="17339"/>
                </a:cubicBezTo>
                <a:cubicBezTo>
                  <a:pt x="50822" y="14492"/>
                  <a:pt x="49514" y="11889"/>
                  <a:pt x="47719" y="9531"/>
                </a:cubicBezTo>
                <a:cubicBezTo>
                  <a:pt x="45924" y="7172"/>
                  <a:pt x="43764" y="5217"/>
                  <a:pt x="41239" y="3666"/>
                </a:cubicBezTo>
                <a:cubicBezTo>
                  <a:pt x="38714" y="2114"/>
                  <a:pt x="35994" y="1071"/>
                  <a:pt x="33079" y="536"/>
                </a:cubicBezTo>
                <a:cubicBezTo>
                  <a:pt x="30165" y="0"/>
                  <a:pt x="27251" y="9"/>
                  <a:pt x="24340" y="562"/>
                </a:cubicBezTo>
                <a:cubicBezTo>
                  <a:pt x="22482" y="939"/>
                  <a:pt x="20676" y="1486"/>
                  <a:pt x="18921" y="2202"/>
                </a:cubicBezTo>
                <a:cubicBezTo>
                  <a:pt x="17166" y="2918"/>
                  <a:pt x="15492" y="3791"/>
                  <a:pt x="13901" y="4821"/>
                </a:cubicBezTo>
                <a:cubicBezTo>
                  <a:pt x="12310" y="5851"/>
                  <a:pt x="10828" y="7020"/>
                  <a:pt x="9456" y="8328"/>
                </a:cubicBezTo>
                <a:cubicBezTo>
                  <a:pt x="8084" y="9636"/>
                  <a:pt x="6846" y="11060"/>
                  <a:pt x="5741" y="12601"/>
                </a:cubicBezTo>
                <a:cubicBezTo>
                  <a:pt x="4636" y="14141"/>
                  <a:pt x="3684" y="15771"/>
                  <a:pt x="2885" y="17489"/>
                </a:cubicBezTo>
                <a:cubicBezTo>
                  <a:pt x="2086" y="19208"/>
                  <a:pt x="1453" y="20987"/>
                  <a:pt x="987" y="22824"/>
                </a:cubicBezTo>
                <a:cubicBezTo>
                  <a:pt x="522" y="24662"/>
                  <a:pt x="231" y="26526"/>
                  <a:pt x="115" y="28418"/>
                </a:cubicBezTo>
                <a:cubicBezTo>
                  <a:pt x="0" y="30310"/>
                  <a:pt x="61" y="32197"/>
                  <a:pt x="299" y="34077"/>
                </a:cubicBezTo>
                <a:cubicBezTo>
                  <a:pt x="686" y="35616"/>
                  <a:pt x="1215" y="37105"/>
                  <a:pt x="1886" y="38543"/>
                </a:cubicBezTo>
                <a:cubicBezTo>
                  <a:pt x="2556" y="39982"/>
                  <a:pt x="3355" y="41344"/>
                  <a:pt x="4284" y="42631"/>
                </a:cubicBezTo>
                <a:cubicBezTo>
                  <a:pt x="5213" y="43918"/>
                  <a:pt x="6255" y="45106"/>
                  <a:pt x="7409" y="46195"/>
                </a:cubicBezTo>
                <a:cubicBezTo>
                  <a:pt x="8563" y="47284"/>
                  <a:pt x="9810" y="48254"/>
                  <a:pt x="11148" y="49107"/>
                </a:cubicBezTo>
                <a:cubicBezTo>
                  <a:pt x="12487" y="49959"/>
                  <a:pt x="13894" y="50678"/>
                  <a:pt x="15369" y="51263"/>
                </a:cubicBezTo>
                <a:cubicBezTo>
                  <a:pt x="16844" y="51849"/>
                  <a:pt x="18361" y="52290"/>
                  <a:pt x="19920" y="52588"/>
                </a:cubicBezTo>
                <a:cubicBezTo>
                  <a:pt x="21478" y="52885"/>
                  <a:pt x="23051" y="53033"/>
                  <a:pt x="24638" y="53032"/>
                </a:cubicBezTo>
                <a:cubicBezTo>
                  <a:pt x="26225" y="53031"/>
                  <a:pt x="27798" y="52881"/>
                  <a:pt x="29356" y="52581"/>
                </a:cubicBezTo>
                <a:close/>
                <a:moveTo>
                  <a:pt x="-606088" y="66792"/>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67" name="Picture 16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8660234" y="7246835"/>
            <a:ext cx="141601" cy="68365"/>
          </a:xfrm>
          <a:prstGeom prst="rect">
            <a:avLst/>
          </a:prstGeom>
          <a:noFill/>
        </p:spPr>
      </p:pic>
      <p:sp>
        <p:nvSpPr>
          <p:cNvPr id="168" name="Freeform 168"/>
          <p:cNvSpPr/>
          <p:nvPr/>
        </p:nvSpPr>
        <p:spPr>
          <a:xfrm flipV="1">
            <a:off x="8737759" y="6865307"/>
            <a:ext cx="115133" cy="127033"/>
          </a:xfrm>
          <a:custGeom>
            <a:avLst/>
            <a:gdLst/>
            <a:ahLst/>
            <a:cxnLst/>
            <a:rect l="0" t="0" r="0" b="0"/>
            <a:pathLst>
              <a:path w="44787" h="49416">
                <a:moveTo>
                  <a:pt x="44410" y="18297"/>
                </a:moveTo>
                <a:cubicBezTo>
                  <a:pt x="44311" y="16915"/>
                  <a:pt x="44069" y="15559"/>
                  <a:pt x="43683" y="14228"/>
                </a:cubicBezTo>
                <a:cubicBezTo>
                  <a:pt x="43298" y="12897"/>
                  <a:pt x="42777" y="11621"/>
                  <a:pt x="42122" y="10399"/>
                </a:cubicBezTo>
                <a:cubicBezTo>
                  <a:pt x="41467" y="9178"/>
                  <a:pt x="40691" y="8039"/>
                  <a:pt x="39795" y="6982"/>
                </a:cubicBezTo>
                <a:cubicBezTo>
                  <a:pt x="38899" y="5925"/>
                  <a:pt x="37902" y="4973"/>
                  <a:pt x="36805" y="4127"/>
                </a:cubicBezTo>
                <a:cubicBezTo>
                  <a:pt x="35708" y="3280"/>
                  <a:pt x="34535" y="2558"/>
                  <a:pt x="33285" y="1959"/>
                </a:cubicBezTo>
                <a:cubicBezTo>
                  <a:pt x="32035" y="1360"/>
                  <a:pt x="30736" y="899"/>
                  <a:pt x="29389" y="575"/>
                </a:cubicBezTo>
                <a:cubicBezTo>
                  <a:pt x="28042" y="251"/>
                  <a:pt x="26675" y="71"/>
                  <a:pt x="25290" y="36"/>
                </a:cubicBezTo>
                <a:cubicBezTo>
                  <a:pt x="23905" y="0"/>
                  <a:pt x="22531" y="110"/>
                  <a:pt x="21169" y="365"/>
                </a:cubicBezTo>
                <a:cubicBezTo>
                  <a:pt x="17923" y="1360"/>
                  <a:pt x="14936" y="2868"/>
                  <a:pt x="12207" y="4888"/>
                </a:cubicBezTo>
                <a:cubicBezTo>
                  <a:pt x="9479" y="6908"/>
                  <a:pt x="7165" y="9325"/>
                  <a:pt x="5265" y="12138"/>
                </a:cubicBezTo>
                <a:cubicBezTo>
                  <a:pt x="3366" y="14952"/>
                  <a:pt x="1989" y="18001"/>
                  <a:pt x="1135" y="21287"/>
                </a:cubicBezTo>
                <a:cubicBezTo>
                  <a:pt x="282" y="24573"/>
                  <a:pt x="0" y="27907"/>
                  <a:pt x="290" y="31290"/>
                </a:cubicBezTo>
                <a:cubicBezTo>
                  <a:pt x="429" y="32668"/>
                  <a:pt x="707" y="34017"/>
                  <a:pt x="1124" y="35338"/>
                </a:cubicBezTo>
                <a:cubicBezTo>
                  <a:pt x="1541" y="36659"/>
                  <a:pt x="2089" y="37923"/>
                  <a:pt x="2768" y="39131"/>
                </a:cubicBezTo>
                <a:cubicBezTo>
                  <a:pt x="3447" y="40338"/>
                  <a:pt x="4242" y="41464"/>
                  <a:pt x="5153" y="42507"/>
                </a:cubicBezTo>
                <a:cubicBezTo>
                  <a:pt x="6065" y="43550"/>
                  <a:pt x="7073" y="44489"/>
                  <a:pt x="8179" y="45324"/>
                </a:cubicBezTo>
                <a:cubicBezTo>
                  <a:pt x="9284" y="46159"/>
                  <a:pt x="10463" y="46871"/>
                  <a:pt x="11716" y="47462"/>
                </a:cubicBezTo>
                <a:cubicBezTo>
                  <a:pt x="12969" y="48053"/>
                  <a:pt x="14269" y="48510"/>
                  <a:pt x="15616" y="48832"/>
                </a:cubicBezTo>
                <a:cubicBezTo>
                  <a:pt x="16963" y="49155"/>
                  <a:pt x="18329" y="49336"/>
                  <a:pt x="19714" y="49376"/>
                </a:cubicBezTo>
                <a:cubicBezTo>
                  <a:pt x="21098" y="49416"/>
                  <a:pt x="22472" y="49314"/>
                  <a:pt x="23836" y="49070"/>
                </a:cubicBezTo>
                <a:cubicBezTo>
                  <a:pt x="25490" y="48675"/>
                  <a:pt x="27094" y="48130"/>
                  <a:pt x="28646" y="47435"/>
                </a:cubicBezTo>
                <a:cubicBezTo>
                  <a:pt x="30198" y="46740"/>
                  <a:pt x="31673" y="45907"/>
                  <a:pt x="33069" y="44936"/>
                </a:cubicBezTo>
                <a:cubicBezTo>
                  <a:pt x="34465" y="43965"/>
                  <a:pt x="35759" y="42872"/>
                  <a:pt x="36951" y="41659"/>
                </a:cubicBezTo>
                <a:cubicBezTo>
                  <a:pt x="38142" y="40445"/>
                  <a:pt x="39211" y="39131"/>
                  <a:pt x="40156" y="37717"/>
                </a:cubicBezTo>
                <a:cubicBezTo>
                  <a:pt x="41101" y="36303"/>
                  <a:pt x="41907" y="34814"/>
                  <a:pt x="42573" y="33249"/>
                </a:cubicBezTo>
                <a:cubicBezTo>
                  <a:pt x="43240" y="31684"/>
                  <a:pt x="43755" y="30071"/>
                  <a:pt x="44119" y="28410"/>
                </a:cubicBezTo>
                <a:cubicBezTo>
                  <a:pt x="44483" y="26748"/>
                  <a:pt x="44689" y="25067"/>
                  <a:pt x="44738" y="23367"/>
                </a:cubicBezTo>
                <a:cubicBezTo>
                  <a:pt x="44787" y="21667"/>
                  <a:pt x="44678" y="19977"/>
                  <a:pt x="44410" y="18297"/>
                </a:cubicBezTo>
                <a:close/>
                <a:moveTo>
                  <a:pt x="-145861" y="155457"/>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69" name="Picture 16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299206" y="7244192"/>
            <a:ext cx="143032" cy="71008"/>
          </a:xfrm>
          <a:prstGeom prst="rect">
            <a:avLst/>
          </a:prstGeom>
          <a:noFill/>
        </p:spPr>
      </p:pic>
      <p:sp>
        <p:nvSpPr>
          <p:cNvPr id="170" name="Freeform 170"/>
          <p:cNvSpPr/>
          <p:nvPr/>
        </p:nvSpPr>
        <p:spPr>
          <a:xfrm flipV="1">
            <a:off x="9000583" y="6692758"/>
            <a:ext cx="117272" cy="122467"/>
          </a:xfrm>
          <a:custGeom>
            <a:avLst/>
            <a:gdLst/>
            <a:ahLst/>
            <a:cxnLst/>
            <a:rect l="0" t="0" r="0" b="0"/>
            <a:pathLst>
              <a:path w="45619" h="47640">
                <a:moveTo>
                  <a:pt x="23832" y="404"/>
                </a:moveTo>
                <a:cubicBezTo>
                  <a:pt x="22068" y="707"/>
                  <a:pt x="20347" y="1173"/>
                  <a:pt x="18670" y="1799"/>
                </a:cubicBezTo>
                <a:cubicBezTo>
                  <a:pt x="16993" y="2425"/>
                  <a:pt x="15389" y="3202"/>
                  <a:pt x="13858" y="4129"/>
                </a:cubicBezTo>
                <a:cubicBezTo>
                  <a:pt x="12326" y="5056"/>
                  <a:pt x="10894" y="6117"/>
                  <a:pt x="9562" y="7312"/>
                </a:cubicBezTo>
                <a:cubicBezTo>
                  <a:pt x="8229" y="8508"/>
                  <a:pt x="7019" y="9816"/>
                  <a:pt x="5932" y="11239"/>
                </a:cubicBezTo>
                <a:cubicBezTo>
                  <a:pt x="4845" y="12661"/>
                  <a:pt x="3899" y="14172"/>
                  <a:pt x="3095" y="15771"/>
                </a:cubicBezTo>
                <a:cubicBezTo>
                  <a:pt x="2291" y="17370"/>
                  <a:pt x="1643" y="19031"/>
                  <a:pt x="1150" y="20751"/>
                </a:cubicBezTo>
                <a:cubicBezTo>
                  <a:pt x="657" y="22472"/>
                  <a:pt x="329" y="24224"/>
                  <a:pt x="164" y="26007"/>
                </a:cubicBezTo>
                <a:cubicBezTo>
                  <a:pt x="0" y="27789"/>
                  <a:pt x="2" y="29572"/>
                  <a:pt x="172" y="31354"/>
                </a:cubicBezTo>
                <a:cubicBezTo>
                  <a:pt x="399" y="32709"/>
                  <a:pt x="766" y="34026"/>
                  <a:pt x="1272" y="35304"/>
                </a:cubicBezTo>
                <a:cubicBezTo>
                  <a:pt x="1779" y="36582"/>
                  <a:pt x="2414" y="37792"/>
                  <a:pt x="3176" y="38935"/>
                </a:cubicBezTo>
                <a:cubicBezTo>
                  <a:pt x="3939" y="40079"/>
                  <a:pt x="4814" y="41129"/>
                  <a:pt x="5799" y="42087"/>
                </a:cubicBezTo>
                <a:cubicBezTo>
                  <a:pt x="6785" y="43045"/>
                  <a:pt x="7860" y="43890"/>
                  <a:pt x="9025" y="44620"/>
                </a:cubicBezTo>
                <a:cubicBezTo>
                  <a:pt x="10189" y="45350"/>
                  <a:pt x="11417" y="45950"/>
                  <a:pt x="12709" y="46420"/>
                </a:cubicBezTo>
                <a:cubicBezTo>
                  <a:pt x="14001" y="46890"/>
                  <a:pt x="15327" y="47219"/>
                  <a:pt x="16689" y="47408"/>
                </a:cubicBezTo>
                <a:cubicBezTo>
                  <a:pt x="18050" y="47596"/>
                  <a:pt x="19417" y="47640"/>
                  <a:pt x="20787" y="47540"/>
                </a:cubicBezTo>
                <a:cubicBezTo>
                  <a:pt x="22158" y="47439"/>
                  <a:pt x="23503" y="47195"/>
                  <a:pt x="24823" y="46809"/>
                </a:cubicBezTo>
                <a:cubicBezTo>
                  <a:pt x="26478" y="46487"/>
                  <a:pt x="28085" y="46006"/>
                  <a:pt x="29646" y="45367"/>
                </a:cubicBezTo>
                <a:cubicBezTo>
                  <a:pt x="31206" y="44728"/>
                  <a:pt x="32690" y="43943"/>
                  <a:pt x="34096" y="43012"/>
                </a:cubicBezTo>
                <a:cubicBezTo>
                  <a:pt x="35502" y="42081"/>
                  <a:pt x="36804" y="41022"/>
                  <a:pt x="38001" y="39835"/>
                </a:cubicBezTo>
                <a:cubicBezTo>
                  <a:pt x="39199" y="38648"/>
                  <a:pt x="40269" y="37356"/>
                  <a:pt x="41213" y="35958"/>
                </a:cubicBezTo>
                <a:cubicBezTo>
                  <a:pt x="42156" y="34560"/>
                  <a:pt x="42954" y="33084"/>
                  <a:pt x="43607" y="31529"/>
                </a:cubicBezTo>
                <a:cubicBezTo>
                  <a:pt x="44259" y="29974"/>
                  <a:pt x="44754" y="28371"/>
                  <a:pt x="45091" y="26718"/>
                </a:cubicBezTo>
                <a:cubicBezTo>
                  <a:pt x="45428" y="25066"/>
                  <a:pt x="45601" y="23397"/>
                  <a:pt x="45610" y="21711"/>
                </a:cubicBezTo>
                <a:cubicBezTo>
                  <a:pt x="45619" y="20024"/>
                  <a:pt x="45463" y="18353"/>
                  <a:pt x="45142" y="16698"/>
                </a:cubicBezTo>
                <a:cubicBezTo>
                  <a:pt x="45077" y="15424"/>
                  <a:pt x="44875" y="14171"/>
                  <a:pt x="44537" y="12941"/>
                </a:cubicBezTo>
                <a:cubicBezTo>
                  <a:pt x="44199" y="11711"/>
                  <a:pt x="43732" y="10531"/>
                  <a:pt x="43137" y="9402"/>
                </a:cubicBezTo>
                <a:cubicBezTo>
                  <a:pt x="42543" y="8274"/>
                  <a:pt x="41834" y="7222"/>
                  <a:pt x="41011" y="6247"/>
                </a:cubicBezTo>
                <a:cubicBezTo>
                  <a:pt x="40187" y="5272"/>
                  <a:pt x="39269" y="4398"/>
                  <a:pt x="38255" y="3623"/>
                </a:cubicBezTo>
                <a:cubicBezTo>
                  <a:pt x="37242" y="2848"/>
                  <a:pt x="36157" y="2191"/>
                  <a:pt x="35000" y="1652"/>
                </a:cubicBezTo>
                <a:cubicBezTo>
                  <a:pt x="33844" y="1113"/>
                  <a:pt x="32643" y="704"/>
                  <a:pt x="31398" y="426"/>
                </a:cubicBezTo>
                <a:cubicBezTo>
                  <a:pt x="30153" y="148"/>
                  <a:pt x="28892" y="7"/>
                  <a:pt x="27616" y="4"/>
                </a:cubicBezTo>
                <a:cubicBezTo>
                  <a:pt x="26340" y="0"/>
                  <a:pt x="25079" y="133"/>
                  <a:pt x="23832" y="404"/>
                </a:cubicBezTo>
                <a:close/>
                <a:moveTo>
                  <a:pt x="-299104" y="86560"/>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Freeform 171"/>
          <p:cNvSpPr/>
          <p:nvPr/>
        </p:nvSpPr>
        <p:spPr>
          <a:xfrm flipV="1">
            <a:off x="8522434" y="7008828"/>
            <a:ext cx="109323" cy="130406"/>
          </a:xfrm>
          <a:custGeom>
            <a:avLst/>
            <a:gdLst/>
            <a:ahLst/>
            <a:cxnLst/>
            <a:rect l="0" t="0" r="0" b="0"/>
            <a:pathLst>
              <a:path w="42527" h="50728">
                <a:moveTo>
                  <a:pt x="21365" y="50243"/>
                </a:moveTo>
                <a:cubicBezTo>
                  <a:pt x="23007" y="49841"/>
                  <a:pt x="24598" y="49294"/>
                  <a:pt x="26140" y="48602"/>
                </a:cubicBezTo>
                <a:cubicBezTo>
                  <a:pt x="27681" y="47909"/>
                  <a:pt x="29147" y="47082"/>
                  <a:pt x="30537" y="46121"/>
                </a:cubicBezTo>
                <a:cubicBezTo>
                  <a:pt x="31927" y="45160"/>
                  <a:pt x="33218" y="44080"/>
                  <a:pt x="34411" y="42882"/>
                </a:cubicBezTo>
                <a:cubicBezTo>
                  <a:pt x="35603" y="41685"/>
                  <a:pt x="36677" y="40389"/>
                  <a:pt x="37632" y="38995"/>
                </a:cubicBezTo>
                <a:cubicBezTo>
                  <a:pt x="38587" y="37600"/>
                  <a:pt x="39408" y="36131"/>
                  <a:pt x="40094" y="34586"/>
                </a:cubicBezTo>
                <a:cubicBezTo>
                  <a:pt x="40780" y="33042"/>
                  <a:pt x="41320" y="31448"/>
                  <a:pt x="41714" y="29804"/>
                </a:cubicBezTo>
                <a:cubicBezTo>
                  <a:pt x="42108" y="28161"/>
                  <a:pt x="42349" y="26496"/>
                  <a:pt x="42438" y="24808"/>
                </a:cubicBezTo>
                <a:cubicBezTo>
                  <a:pt x="42527" y="23120"/>
                  <a:pt x="42463" y="21438"/>
                  <a:pt x="42244" y="19763"/>
                </a:cubicBezTo>
                <a:cubicBezTo>
                  <a:pt x="42224" y="18390"/>
                  <a:pt x="42065" y="17034"/>
                  <a:pt x="41766" y="15694"/>
                </a:cubicBezTo>
                <a:cubicBezTo>
                  <a:pt x="41468" y="14354"/>
                  <a:pt x="41036" y="13059"/>
                  <a:pt x="40470" y="11808"/>
                </a:cubicBezTo>
                <a:cubicBezTo>
                  <a:pt x="39905" y="10557"/>
                  <a:pt x="39218" y="9377"/>
                  <a:pt x="38410" y="8268"/>
                </a:cubicBezTo>
                <a:cubicBezTo>
                  <a:pt x="37601" y="7158"/>
                  <a:pt x="36689" y="6143"/>
                  <a:pt x="35671" y="5221"/>
                </a:cubicBezTo>
                <a:cubicBezTo>
                  <a:pt x="34654" y="4300"/>
                  <a:pt x="33553" y="3492"/>
                  <a:pt x="32369" y="2797"/>
                </a:cubicBezTo>
                <a:cubicBezTo>
                  <a:pt x="31186" y="2102"/>
                  <a:pt x="29943" y="1535"/>
                  <a:pt x="28643" y="1096"/>
                </a:cubicBezTo>
                <a:cubicBezTo>
                  <a:pt x="27342" y="656"/>
                  <a:pt x="26011" y="354"/>
                  <a:pt x="24648" y="189"/>
                </a:cubicBezTo>
                <a:cubicBezTo>
                  <a:pt x="23285" y="24"/>
                  <a:pt x="21920" y="0"/>
                  <a:pt x="20552" y="116"/>
                </a:cubicBezTo>
                <a:cubicBezTo>
                  <a:pt x="18835" y="631"/>
                  <a:pt x="17180" y="1300"/>
                  <a:pt x="15587" y="2124"/>
                </a:cubicBezTo>
                <a:cubicBezTo>
                  <a:pt x="13995" y="2948"/>
                  <a:pt x="12493" y="3913"/>
                  <a:pt x="11081" y="5018"/>
                </a:cubicBezTo>
                <a:cubicBezTo>
                  <a:pt x="9668" y="6122"/>
                  <a:pt x="8371" y="7349"/>
                  <a:pt x="7188" y="8696"/>
                </a:cubicBezTo>
                <a:cubicBezTo>
                  <a:pt x="6005" y="10043"/>
                  <a:pt x="4957" y="11489"/>
                  <a:pt x="4044" y="13032"/>
                </a:cubicBezTo>
                <a:cubicBezTo>
                  <a:pt x="3132" y="14575"/>
                  <a:pt x="2370" y="16190"/>
                  <a:pt x="1759" y="17875"/>
                </a:cubicBezTo>
                <a:cubicBezTo>
                  <a:pt x="1148" y="19561"/>
                  <a:pt x="698" y="21289"/>
                  <a:pt x="410" y="23059"/>
                </a:cubicBezTo>
                <a:cubicBezTo>
                  <a:pt x="122" y="24828"/>
                  <a:pt x="0" y="26609"/>
                  <a:pt x="45" y="28402"/>
                </a:cubicBezTo>
                <a:cubicBezTo>
                  <a:pt x="90" y="30194"/>
                  <a:pt x="300" y="31967"/>
                  <a:pt x="677" y="33720"/>
                </a:cubicBezTo>
                <a:cubicBezTo>
                  <a:pt x="657" y="34998"/>
                  <a:pt x="782" y="36261"/>
                  <a:pt x="1052" y="37511"/>
                </a:cubicBezTo>
                <a:cubicBezTo>
                  <a:pt x="1322" y="38760"/>
                  <a:pt x="1729" y="39962"/>
                  <a:pt x="2274" y="41118"/>
                </a:cubicBezTo>
                <a:cubicBezTo>
                  <a:pt x="2820" y="42274"/>
                  <a:pt x="3488" y="43353"/>
                  <a:pt x="4281" y="44356"/>
                </a:cubicBezTo>
                <a:cubicBezTo>
                  <a:pt x="5073" y="45359"/>
                  <a:pt x="5969" y="46259"/>
                  <a:pt x="6967" y="47057"/>
                </a:cubicBezTo>
                <a:cubicBezTo>
                  <a:pt x="7966" y="47854"/>
                  <a:pt x="9042" y="48528"/>
                  <a:pt x="10195" y="49080"/>
                </a:cubicBezTo>
                <a:cubicBezTo>
                  <a:pt x="11348" y="49631"/>
                  <a:pt x="12549" y="50044"/>
                  <a:pt x="13796" y="50320"/>
                </a:cubicBezTo>
                <a:cubicBezTo>
                  <a:pt x="15044" y="50597"/>
                  <a:pt x="16307" y="50728"/>
                  <a:pt x="17585" y="50715"/>
                </a:cubicBezTo>
                <a:cubicBezTo>
                  <a:pt x="18863" y="50702"/>
                  <a:pt x="20123" y="50544"/>
                  <a:pt x="21365" y="50243"/>
                </a:cubicBezTo>
                <a:close/>
                <a:moveTo>
                  <a:pt x="-36903" y="212599"/>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Freeform 172"/>
          <p:cNvSpPr/>
          <p:nvPr/>
        </p:nvSpPr>
        <p:spPr>
          <a:xfrm flipV="1">
            <a:off x="9573668" y="7194307"/>
            <a:ext cx="132580" cy="127894"/>
          </a:xfrm>
          <a:custGeom>
            <a:avLst/>
            <a:gdLst/>
            <a:ahLst/>
            <a:cxnLst/>
            <a:rect l="0" t="0" r="0" b="0"/>
            <a:pathLst>
              <a:path w="51574" h="49751">
                <a:moveTo>
                  <a:pt x="25336" y="49751"/>
                </a:moveTo>
                <a:cubicBezTo>
                  <a:pt x="37096" y="38778"/>
                  <a:pt x="51574" y="29659"/>
                  <a:pt x="44094" y="11841"/>
                </a:cubicBezTo>
                <a:cubicBezTo>
                  <a:pt x="41835" y="8511"/>
                  <a:pt x="38980" y="5813"/>
                  <a:pt x="35527" y="3746"/>
                </a:cubicBezTo>
                <a:cubicBezTo>
                  <a:pt x="32075" y="1679"/>
                  <a:pt x="28348" y="436"/>
                  <a:pt x="24346" y="17"/>
                </a:cubicBezTo>
                <a:cubicBezTo>
                  <a:pt x="21562" y="0"/>
                  <a:pt x="18873" y="493"/>
                  <a:pt x="16277" y="1497"/>
                </a:cubicBezTo>
                <a:cubicBezTo>
                  <a:pt x="13681" y="2501"/>
                  <a:pt x="11360" y="3946"/>
                  <a:pt x="9312" y="5831"/>
                </a:cubicBezTo>
                <a:cubicBezTo>
                  <a:pt x="7265" y="7717"/>
                  <a:pt x="5635" y="9912"/>
                  <a:pt x="4422" y="12417"/>
                </a:cubicBezTo>
                <a:cubicBezTo>
                  <a:pt x="3208" y="14922"/>
                  <a:pt x="2496" y="17562"/>
                  <a:pt x="2286" y="20337"/>
                </a:cubicBezTo>
                <a:cubicBezTo>
                  <a:pt x="0" y="37800"/>
                  <a:pt x="12840" y="42956"/>
                  <a:pt x="25336" y="49751"/>
                </a:cubicBezTo>
                <a:close/>
                <a:moveTo>
                  <a:pt x="-374168" y="283773"/>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73" name="Picture 17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8236315" y="7211736"/>
            <a:ext cx="133564" cy="103464"/>
          </a:xfrm>
          <a:prstGeom prst="rect">
            <a:avLst/>
          </a:prstGeom>
          <a:noFill/>
        </p:spPr>
      </p:pic>
      <p:sp>
        <p:nvSpPr>
          <p:cNvPr id="174" name="Freeform 174"/>
          <p:cNvSpPr/>
          <p:nvPr/>
        </p:nvSpPr>
        <p:spPr>
          <a:xfrm flipV="1">
            <a:off x="9290556" y="6762854"/>
            <a:ext cx="110848" cy="109264"/>
          </a:xfrm>
          <a:custGeom>
            <a:avLst/>
            <a:gdLst/>
            <a:ahLst/>
            <a:cxnLst/>
            <a:rect l="0" t="0" r="0" b="0"/>
            <a:pathLst>
              <a:path w="43120" h="42504">
                <a:moveTo>
                  <a:pt x="42656" y="13149"/>
                </a:moveTo>
                <a:cubicBezTo>
                  <a:pt x="42401" y="12008"/>
                  <a:pt x="42031" y="10905"/>
                  <a:pt x="41546" y="9840"/>
                </a:cubicBezTo>
                <a:cubicBezTo>
                  <a:pt x="41060" y="8776"/>
                  <a:pt x="40470" y="7774"/>
                  <a:pt x="39775" y="6833"/>
                </a:cubicBezTo>
                <a:cubicBezTo>
                  <a:pt x="39080" y="5892"/>
                  <a:pt x="38294" y="5034"/>
                  <a:pt x="37420" y="4257"/>
                </a:cubicBezTo>
                <a:cubicBezTo>
                  <a:pt x="36545" y="3481"/>
                  <a:pt x="35599" y="2803"/>
                  <a:pt x="34582" y="2225"/>
                </a:cubicBezTo>
                <a:cubicBezTo>
                  <a:pt x="33565" y="1647"/>
                  <a:pt x="32499" y="1180"/>
                  <a:pt x="31385" y="825"/>
                </a:cubicBezTo>
                <a:cubicBezTo>
                  <a:pt x="30270" y="469"/>
                  <a:pt x="29131" y="233"/>
                  <a:pt x="27967" y="116"/>
                </a:cubicBezTo>
                <a:cubicBezTo>
                  <a:pt x="26803" y="0"/>
                  <a:pt x="25640" y="5"/>
                  <a:pt x="24477" y="131"/>
                </a:cubicBezTo>
                <a:cubicBezTo>
                  <a:pt x="23314" y="258"/>
                  <a:pt x="22177" y="504"/>
                  <a:pt x="21066" y="869"/>
                </a:cubicBezTo>
                <a:cubicBezTo>
                  <a:pt x="19487" y="1051"/>
                  <a:pt x="17943" y="1390"/>
                  <a:pt x="16432" y="1883"/>
                </a:cubicBezTo>
                <a:cubicBezTo>
                  <a:pt x="14921" y="2376"/>
                  <a:pt x="13475" y="3014"/>
                  <a:pt x="12092" y="3797"/>
                </a:cubicBezTo>
                <a:cubicBezTo>
                  <a:pt x="10710" y="4581"/>
                  <a:pt x="9419" y="5494"/>
                  <a:pt x="8219" y="6536"/>
                </a:cubicBezTo>
                <a:cubicBezTo>
                  <a:pt x="7020" y="7579"/>
                  <a:pt x="5936" y="8730"/>
                  <a:pt x="4968" y="9990"/>
                </a:cubicBezTo>
                <a:cubicBezTo>
                  <a:pt x="4000" y="11250"/>
                  <a:pt x="3167" y="12594"/>
                  <a:pt x="2468" y="14021"/>
                </a:cubicBezTo>
                <a:cubicBezTo>
                  <a:pt x="1770" y="15449"/>
                  <a:pt x="1220" y="16931"/>
                  <a:pt x="819" y="18469"/>
                </a:cubicBezTo>
                <a:cubicBezTo>
                  <a:pt x="419" y="20007"/>
                  <a:pt x="175" y="21569"/>
                  <a:pt x="87" y="23156"/>
                </a:cubicBezTo>
                <a:cubicBezTo>
                  <a:pt x="0" y="24742"/>
                  <a:pt x="71" y="26322"/>
                  <a:pt x="301" y="27894"/>
                </a:cubicBezTo>
                <a:cubicBezTo>
                  <a:pt x="723" y="29193"/>
                  <a:pt x="1267" y="30440"/>
                  <a:pt x="1931" y="31633"/>
                </a:cubicBezTo>
                <a:cubicBezTo>
                  <a:pt x="2595" y="32827"/>
                  <a:pt x="3368" y="33945"/>
                  <a:pt x="4250" y="34989"/>
                </a:cubicBezTo>
                <a:cubicBezTo>
                  <a:pt x="5132" y="36032"/>
                  <a:pt x="6105" y="36981"/>
                  <a:pt x="7171" y="37836"/>
                </a:cubicBezTo>
                <a:cubicBezTo>
                  <a:pt x="8237" y="38690"/>
                  <a:pt x="9376" y="39434"/>
                  <a:pt x="10586" y="40067"/>
                </a:cubicBezTo>
                <a:cubicBezTo>
                  <a:pt x="11796" y="40700"/>
                  <a:pt x="13057" y="41211"/>
                  <a:pt x="14366" y="41599"/>
                </a:cubicBezTo>
                <a:cubicBezTo>
                  <a:pt x="15676" y="41987"/>
                  <a:pt x="17011" y="42246"/>
                  <a:pt x="18371" y="42375"/>
                </a:cubicBezTo>
                <a:cubicBezTo>
                  <a:pt x="19731" y="42504"/>
                  <a:pt x="21090" y="42501"/>
                  <a:pt x="22450" y="42366"/>
                </a:cubicBezTo>
                <a:cubicBezTo>
                  <a:pt x="23809" y="42231"/>
                  <a:pt x="25143" y="41966"/>
                  <a:pt x="26450" y="41572"/>
                </a:cubicBezTo>
                <a:cubicBezTo>
                  <a:pt x="29215" y="40476"/>
                  <a:pt x="31719" y="38953"/>
                  <a:pt x="33964" y="37004"/>
                </a:cubicBezTo>
                <a:cubicBezTo>
                  <a:pt x="36209" y="35054"/>
                  <a:pt x="38068" y="32788"/>
                  <a:pt x="39541" y="30205"/>
                </a:cubicBezTo>
                <a:cubicBezTo>
                  <a:pt x="41014" y="27622"/>
                  <a:pt x="42017" y="24867"/>
                  <a:pt x="42552" y="21942"/>
                </a:cubicBezTo>
                <a:cubicBezTo>
                  <a:pt x="43086" y="19017"/>
                  <a:pt x="43120" y="16086"/>
                  <a:pt x="42656" y="13149"/>
                </a:cubicBezTo>
                <a:close/>
                <a:moveTo>
                  <a:pt x="-402517" y="108691"/>
                </a:moveTo>
              </a:path>
            </a:pathLst>
          </a:custGeom>
          <a:solidFill>
            <a:srgbClr val="FFFFFF">
              <a:alpha val="100000"/>
            </a:srgbClr>
          </a:solidFill>
          <a:ln w="32647">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75" name="Picture 17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707464" y="6928428"/>
            <a:ext cx="46135" cy="124995"/>
          </a:xfrm>
          <a:prstGeom prst="rect">
            <a:avLst/>
          </a:prstGeom>
          <a:noFill/>
        </p:spPr>
      </p:pic>
      <p:sp>
        <p:nvSpPr>
          <p:cNvPr id="4" name="Google Shape;1132;g2a3cf5bbd5b_0_1088">
            <a:extLst>
              <a:ext uri="{FF2B5EF4-FFF2-40B4-BE49-F238E27FC236}">
                <a16:creationId xmlns:a16="http://schemas.microsoft.com/office/drawing/2014/main" id="{01ACD813-7115-FF5C-A9CF-D872B735406F}"/>
              </a:ext>
            </a:extLst>
          </p:cNvPr>
          <p:cNvSpPr txBox="1"/>
          <p:nvPr/>
        </p:nvSpPr>
        <p:spPr>
          <a:xfrm>
            <a:off x="764966" y="600573"/>
            <a:ext cx="8166000" cy="120028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fi-FI" sz="3600" b="1" dirty="0">
                <a:solidFill>
                  <a:schemeClr val="lt1"/>
                </a:solidFill>
                <a:latin typeface="Lato"/>
                <a:ea typeface="Lato"/>
                <a:cs typeface="Lato"/>
                <a:sym typeface="Lato"/>
              </a:rPr>
              <a:t>Mitä haluamme saavuttaa sidosryhmäyhteistyöllä?</a:t>
            </a:r>
            <a:endParaRPr sz="500" dirty="0"/>
          </a:p>
        </p:txBody>
      </p:sp>
      <p:sp>
        <p:nvSpPr>
          <p:cNvPr id="6" name="Google Shape;1131;g2a3cf5bbd5b_0_1088">
            <a:extLst>
              <a:ext uri="{FF2B5EF4-FFF2-40B4-BE49-F238E27FC236}">
                <a16:creationId xmlns:a16="http://schemas.microsoft.com/office/drawing/2014/main" id="{B85CE5A5-6440-4A2F-84E8-F61102067858}"/>
              </a:ext>
            </a:extLst>
          </p:cNvPr>
          <p:cNvSpPr txBox="1"/>
          <p:nvPr/>
        </p:nvSpPr>
        <p:spPr>
          <a:xfrm>
            <a:off x="372420" y="2147288"/>
            <a:ext cx="8440201" cy="4524275"/>
          </a:xfrm>
          <a:prstGeom prst="rect">
            <a:avLst/>
          </a:prstGeom>
          <a:noFill/>
          <a:ln>
            <a:noFill/>
          </a:ln>
        </p:spPr>
        <p:txBody>
          <a:bodyPr spcFirstLastPara="1" wrap="square" lIns="91425" tIns="45700" rIns="91425" bIns="45700" anchor="t" anchorCtr="0">
            <a:spAutoFit/>
          </a:bodyPr>
          <a:lstStyle/>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Syventää pk-seututasoista vuorovaikutusta ekosysteemityön tärkeimmillä osa-alueilla, kuten </a:t>
            </a:r>
            <a:br>
              <a:rPr lang="fi-FI" sz="2400" dirty="0">
                <a:solidFill>
                  <a:schemeClr val="lt1"/>
                </a:solidFill>
                <a:latin typeface="Lato"/>
                <a:ea typeface="Lato"/>
                <a:cs typeface="Lato"/>
                <a:sym typeface="Lato"/>
              </a:rPr>
            </a:br>
            <a:r>
              <a:rPr lang="fi-FI" sz="2400" dirty="0">
                <a:solidFill>
                  <a:schemeClr val="lt1"/>
                </a:solidFill>
                <a:latin typeface="Lato"/>
                <a:ea typeface="Lato"/>
                <a:cs typeface="Lato"/>
                <a:sym typeface="Lato"/>
              </a:rPr>
              <a:t>yrityksille tarjottavissa ohjelmissa ja kokeilualustoilla</a:t>
            </a:r>
            <a:br>
              <a:rPr lang="fi-FI" sz="2400" dirty="0">
                <a:solidFill>
                  <a:schemeClr val="lt1"/>
                </a:solidFill>
                <a:latin typeface="Lato"/>
                <a:ea typeface="Lato"/>
                <a:cs typeface="Lato"/>
                <a:sym typeface="Lato"/>
              </a:rPr>
            </a:br>
            <a:endParaRPr lang="fi-FI" sz="2400" dirty="0">
              <a:solidFill>
                <a:schemeClr val="lt1"/>
              </a:solidFill>
              <a:latin typeface="Lato"/>
              <a:ea typeface="Lato"/>
              <a:cs typeface="Lato"/>
              <a:sym typeface="Lato"/>
            </a:endParaRPr>
          </a:p>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Sidosryhmien osallistaminen </a:t>
            </a:r>
            <a:r>
              <a:rPr lang="fi-FI" sz="2400" dirty="0" err="1">
                <a:solidFill>
                  <a:schemeClr val="lt1"/>
                </a:solidFill>
                <a:latin typeface="Lato"/>
                <a:ea typeface="Lato"/>
                <a:cs typeface="Lato"/>
                <a:sym typeface="Lato"/>
              </a:rPr>
              <a:t>HEVin</a:t>
            </a:r>
            <a:r>
              <a:rPr lang="fi-FI" sz="2400" dirty="0">
                <a:solidFill>
                  <a:schemeClr val="lt1"/>
                </a:solidFill>
                <a:latin typeface="Lato"/>
                <a:ea typeface="Lato"/>
                <a:cs typeface="Lato"/>
                <a:sym typeface="Lato"/>
              </a:rPr>
              <a:t> rahoitushaun prosessiin edistää paikallisten toimijoiden välistä luottamusta ja yhteistä ymmärrystä julkisen, yksityisen </a:t>
            </a:r>
            <a:br>
              <a:rPr lang="fi-FI" sz="2400" dirty="0">
                <a:solidFill>
                  <a:schemeClr val="lt1"/>
                </a:solidFill>
                <a:latin typeface="Lato"/>
                <a:ea typeface="Lato"/>
                <a:cs typeface="Lato"/>
                <a:sym typeface="Lato"/>
              </a:rPr>
            </a:br>
            <a:r>
              <a:rPr lang="fi-FI" sz="2400" dirty="0">
                <a:solidFill>
                  <a:schemeClr val="lt1"/>
                </a:solidFill>
                <a:latin typeface="Lato"/>
                <a:ea typeface="Lato"/>
                <a:cs typeface="Lato"/>
                <a:sym typeface="Lato"/>
              </a:rPr>
              <a:t>ja kolmannen sektorin välillä</a:t>
            </a:r>
            <a:br>
              <a:rPr lang="fi-FI" sz="2400" dirty="0">
                <a:solidFill>
                  <a:schemeClr val="lt1"/>
                </a:solidFill>
                <a:latin typeface="Lato"/>
                <a:ea typeface="Lato"/>
                <a:cs typeface="Lato"/>
                <a:sym typeface="Lato"/>
              </a:rPr>
            </a:br>
            <a:endParaRPr lang="fi-FI" sz="2400" dirty="0">
              <a:solidFill>
                <a:schemeClr val="lt1"/>
              </a:solidFill>
              <a:latin typeface="Lato"/>
              <a:ea typeface="Lato"/>
              <a:cs typeface="Lato"/>
              <a:sym typeface="Lato"/>
            </a:endParaRPr>
          </a:p>
          <a:p>
            <a:pPr marL="412750" lvl="0" indent="-342900" algn="l" rtl="0">
              <a:spcBef>
                <a:spcPts val="0"/>
              </a:spcBef>
              <a:spcAft>
                <a:spcPts val="0"/>
              </a:spcAft>
              <a:buClr>
                <a:schemeClr val="lt1"/>
              </a:buClr>
              <a:buSzPts val="2500"/>
              <a:buFont typeface="Arial" panose="020B0604020202020204" pitchFamily="34" charset="0"/>
              <a:buChar char="•"/>
            </a:pPr>
            <a:r>
              <a:rPr lang="fi-FI" sz="2400" dirty="0">
                <a:solidFill>
                  <a:schemeClr val="lt1"/>
                </a:solidFill>
                <a:latin typeface="Lato"/>
                <a:ea typeface="Lato"/>
                <a:cs typeface="Lato"/>
                <a:sym typeface="Lato"/>
              </a:rPr>
              <a:t>Tieto, ymmärrys ja osaaminen leviävät, ja ne </a:t>
            </a:r>
            <a:br>
              <a:rPr lang="fi-FI" sz="2400" dirty="0">
                <a:solidFill>
                  <a:schemeClr val="lt1"/>
                </a:solidFill>
                <a:latin typeface="Lato"/>
                <a:ea typeface="Lato"/>
                <a:cs typeface="Lato"/>
                <a:sym typeface="Lato"/>
              </a:rPr>
            </a:br>
            <a:r>
              <a:rPr lang="fi-FI" sz="2400" dirty="0">
                <a:solidFill>
                  <a:schemeClr val="lt1"/>
                </a:solidFill>
                <a:latin typeface="Lato"/>
                <a:ea typeface="Lato"/>
                <a:cs typeface="Lato"/>
                <a:sym typeface="Lato"/>
              </a:rPr>
              <a:t>omaksutaan tehokkaammin yhteiseen käyttöön. (Järvensivu, 2019)</a:t>
            </a:r>
            <a:endParaRPr sz="2400" dirty="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5230</TotalTime>
  <Words>2166</Words>
  <Application>Microsoft Office PowerPoint</Application>
  <PresentationFormat>Mukautettu</PresentationFormat>
  <Paragraphs>463</Paragraphs>
  <Slides>73</Slides>
  <Notes>8</Notes>
  <HiddenSlides>0</HiddenSlides>
  <MMClips>0</MMClips>
  <ScaleCrop>false</ScaleCrop>
  <HeadingPairs>
    <vt:vector size="6" baseType="variant">
      <vt:variant>
        <vt:lpstr>Käytetyt fontit</vt:lpstr>
      </vt:variant>
      <vt:variant>
        <vt:i4>11</vt:i4>
      </vt:variant>
      <vt:variant>
        <vt:lpstr>Teema</vt:lpstr>
      </vt:variant>
      <vt:variant>
        <vt:i4>5</vt:i4>
      </vt:variant>
      <vt:variant>
        <vt:lpstr>Dian otsikot</vt:lpstr>
      </vt:variant>
      <vt:variant>
        <vt:i4>73</vt:i4>
      </vt:variant>
    </vt:vector>
  </HeadingPairs>
  <TitlesOfParts>
    <vt:vector size="89" baseType="lpstr">
      <vt:lpstr>Courier New</vt:lpstr>
      <vt:lpstr>Wingdings</vt:lpstr>
      <vt:lpstr>Calibri Light</vt:lpstr>
      <vt:lpstr>Lao UI</vt:lpstr>
      <vt:lpstr>Aptos</vt:lpstr>
      <vt:lpstr>Freestyle Script</vt:lpstr>
      <vt:lpstr>Latha</vt:lpstr>
      <vt:lpstr>Goudy Old Style</vt:lpstr>
      <vt:lpstr>Arial</vt:lpstr>
      <vt:lpstr>Calibri</vt:lpstr>
      <vt:lpstr>Lato</vt:lpstr>
      <vt:lpstr>Office Theme</vt:lpstr>
      <vt:lpstr>Office-teema</vt:lpstr>
      <vt:lpstr>1_Office-teema</vt:lpstr>
      <vt:lpstr>2_Office-teema</vt:lpstr>
      <vt:lpstr>3_Office-teema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KauKo - yleistietoa</vt:lpstr>
      <vt:lpstr>PowerPoint-esitys</vt:lpstr>
      <vt:lpstr>Hankkeen tavoitteet</vt:lpstr>
      <vt:lpstr>Mitä kaipaamme teiltä?</vt:lpstr>
      <vt:lpstr>PowerPoint-esitys</vt:lpstr>
      <vt:lpstr>PowerPoint-esitys</vt:lpstr>
      <vt:lpstr>Hankkeen tiedot</vt:lpstr>
      <vt:lpstr>Energiapalvelumalli</vt:lpstr>
      <vt:lpstr>Tavoitteet</vt:lpstr>
      <vt:lpstr>Lähtökohtia</vt:lpstr>
      <vt:lpstr>Kohderyhmät</vt:lpstr>
      <vt:lpstr>Aloitus: Yritysten energiapalvelumallin kehittäminen </vt:lpstr>
      <vt:lpstr>Miten mukaan</vt:lpstr>
      <vt:lpstr>Yhteyshenkilöt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Me</vt:lpstr>
      <vt:lpstr>Tavoitteet ja kohderyhmät</vt:lpstr>
      <vt:lpstr>GameLAB toiminta</vt:lpstr>
      <vt:lpstr>Game LAB lyhyesti</vt:lpstr>
      <vt:lpstr>HEVin tuki</vt:lpstr>
      <vt:lpstr>PowerPoint-esitys</vt:lpstr>
      <vt:lpstr>PowerPoint-esitys</vt:lpstr>
      <vt:lpstr>PowerPoint-esitys</vt:lpstr>
      <vt:lpstr>Taustaa</vt:lpstr>
      <vt:lpstr>PowerPoint-esitys</vt:lpstr>
      <vt:lpstr>Miten ratkaistaan?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Marjamaa Sinna</dc:creator>
  <cp:lastModifiedBy>Marjamaa Sinna</cp:lastModifiedBy>
  <cp:revision>35</cp:revision>
  <dcterms:modified xsi:type="dcterms:W3CDTF">2023-12-14T16:34:13Z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35e945f-875f-47b7-87fa-10b3524d17f5_Enabled">
    <vt:lpwstr>true</vt:lpwstr>
  </property>
  <property fmtid="{D5CDD505-2E9C-101B-9397-08002B2CF9AE}" pid="3" name="MSIP_Label_f35e945f-875f-47b7-87fa-10b3524d17f5_SetDate">
    <vt:lpwstr>2023-12-07T08:59:05Z</vt:lpwstr>
  </property>
  <property fmtid="{D5CDD505-2E9C-101B-9397-08002B2CF9AE}" pid="4" name="MSIP_Label_f35e945f-875f-47b7-87fa-10b3524d17f5_Method">
    <vt:lpwstr>Standard</vt:lpwstr>
  </property>
  <property fmtid="{D5CDD505-2E9C-101B-9397-08002B2CF9AE}" pid="5" name="MSIP_Label_f35e945f-875f-47b7-87fa-10b3524d17f5_Name">
    <vt:lpwstr>Julkinen (harkinnanvaraisesti)</vt:lpwstr>
  </property>
  <property fmtid="{D5CDD505-2E9C-101B-9397-08002B2CF9AE}" pid="6" name="MSIP_Label_f35e945f-875f-47b7-87fa-10b3524d17f5_SiteId">
    <vt:lpwstr>3feb6bc1-d722-4726-966c-5b58b64df752</vt:lpwstr>
  </property>
  <property fmtid="{D5CDD505-2E9C-101B-9397-08002B2CF9AE}" pid="7" name="MSIP_Label_f35e945f-875f-47b7-87fa-10b3524d17f5_ActionId">
    <vt:lpwstr>29fc1d8d-4f82-42b4-9b60-8da757551473</vt:lpwstr>
  </property>
  <property fmtid="{D5CDD505-2E9C-101B-9397-08002B2CF9AE}" pid="8" name="MSIP_Label_f35e945f-875f-47b7-87fa-10b3524d17f5_ContentBits">
    <vt:lpwstr>0</vt:lpwstr>
  </property>
</Properties>
</file>