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324" r:id="rId5"/>
    <p:sldId id="326" r:id="rId6"/>
    <p:sldId id="327" r:id="rId7"/>
    <p:sldId id="328" r:id="rId8"/>
    <p:sldId id="325" r:id="rId9"/>
    <p:sldId id="269" r:id="rId10"/>
    <p:sldId id="266" r:id="rId11"/>
    <p:sldId id="267" r:id="rId12"/>
    <p:sldId id="268" r:id="rId13"/>
    <p:sldId id="257" r:id="rId14"/>
    <p:sldId id="258" r:id="rId15"/>
    <p:sldId id="270" r:id="rId16"/>
    <p:sldId id="281" r:id="rId17"/>
    <p:sldId id="277" r:id="rId18"/>
    <p:sldId id="279" r:id="rId19"/>
    <p:sldId id="278" r:id="rId20"/>
    <p:sldId id="280" r:id="rId21"/>
    <p:sldId id="276" r:id="rId22"/>
    <p:sldId id="263" r:id="rId23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70"/>
    <a:srgbClr val="E64F24"/>
    <a:srgbClr val="26DFD4"/>
    <a:srgbClr val="D1B4D9"/>
    <a:srgbClr val="7F654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6327"/>
  </p:normalViewPr>
  <p:slideViewPr>
    <p:cSldViewPr snapToGrid="0" snapToObjects="1" showGuides="1">
      <p:cViewPr varScale="1">
        <p:scale>
          <a:sx n="99" d="100"/>
          <a:sy n="99" d="100"/>
        </p:scale>
        <p:origin x="9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84474-E79D-954A-B6B0-CAC8082D3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269" y="3967935"/>
            <a:ext cx="9144000" cy="1193800"/>
          </a:xfr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106D1B-4F96-164C-8982-DB27F626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9365" y="526937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96F9D5A-E24E-F264-76C7-60AB0D446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3" y="6036310"/>
            <a:ext cx="1117600" cy="51752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2F0F90DE-29B0-38AA-0B2D-4D99129F8B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29" y="5765482"/>
            <a:ext cx="1059180" cy="1059180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29FD15E3-3D16-7708-1932-1C1BBCCA7B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90000"/>
          </a:blip>
          <a:srcRect t="33733" r="-2363" b="22218"/>
          <a:stretch/>
        </p:blipFill>
        <p:spPr>
          <a:xfrm>
            <a:off x="-167871" y="15616"/>
            <a:ext cx="12647648" cy="3628640"/>
          </a:xfrm>
          <a:prstGeom prst="rect">
            <a:avLst/>
          </a:prstGeom>
        </p:spPr>
      </p:pic>
      <p:pic>
        <p:nvPicPr>
          <p:cNvPr id="16" name="Graphic 9">
            <a:extLst>
              <a:ext uri="{FF2B5EF4-FFF2-40B4-BE49-F238E27FC236}">
                <a16:creationId xmlns:a16="http://schemas.microsoft.com/office/drawing/2014/main" id="{ABC5BD90-14E0-5BEE-3EA4-F9B2BAD940D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40152" y="195312"/>
            <a:ext cx="2149171" cy="1779036"/>
          </a:xfrm>
          <a:prstGeom prst="rect">
            <a:avLst/>
          </a:prstGeom>
        </p:spPr>
      </p:pic>
      <p:pic>
        <p:nvPicPr>
          <p:cNvPr id="19" name="docshape5">
            <a:extLst>
              <a:ext uri="{FF2B5EF4-FFF2-40B4-BE49-F238E27FC236}">
                <a16:creationId xmlns:a16="http://schemas.microsoft.com/office/drawing/2014/main" id="{73BE18D9-7E3A-7D7C-72A0-24CBC97D4A3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859" y="6126822"/>
            <a:ext cx="1341120" cy="47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05CDB495-59D0-BC38-DF26-860A822DF19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619403" y="5943737"/>
            <a:ext cx="2276676" cy="827883"/>
          </a:xfrm>
          <a:prstGeom prst="rect">
            <a:avLst/>
          </a:prstGeom>
        </p:spPr>
      </p:pic>
      <p:pic>
        <p:nvPicPr>
          <p:cNvPr id="24" name="docshape3">
            <a:extLst>
              <a:ext uri="{FF2B5EF4-FFF2-40B4-BE49-F238E27FC236}">
                <a16:creationId xmlns:a16="http://schemas.microsoft.com/office/drawing/2014/main" id="{4D0AD2B0-4D27-BFDD-C309-95132DD5AC9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657" y="6179903"/>
            <a:ext cx="1897380" cy="41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19138DB0-4753-E893-2C6B-B1658CC65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18803" t="18194" r="19522" b="15369"/>
          <a:stretch/>
        </p:blipFill>
        <p:spPr>
          <a:xfrm>
            <a:off x="2094078" y="5868139"/>
            <a:ext cx="1465871" cy="82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96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3018F-FE44-3344-BF4B-C9CDA76DA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54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rgbClr val="E64F24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39DDD6-05FB-304C-9C0F-EED2C84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003770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77365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1656522"/>
          </a:xfrm>
          <a:prstGeom prst="rect">
            <a:avLst/>
          </a:prstGeom>
          <a:solidFill>
            <a:srgbClr val="26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3018F-FE44-3344-BF4B-C9CDA76DA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0"/>
            <a:ext cx="2160025" cy="17855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1E41CC7-0627-AF47-9768-52235DC69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E736A0-B13D-2849-9902-A630AA954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76185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ila_logo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1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3018F-FE44-3344-BF4B-C9CDA76DA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09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_only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1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39DDD6-05FB-304C-9C0F-EED2C84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003770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77280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la_headlin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54E642-A201-0840-9C65-09CC49D1F1AE}"/>
              </a:ext>
            </a:extLst>
          </p:cNvPr>
          <p:cNvSpPr/>
          <p:nvPr userDrawn="1"/>
        </p:nvSpPr>
        <p:spPr>
          <a:xfrm>
            <a:off x="0" y="0"/>
            <a:ext cx="12192000" cy="1656522"/>
          </a:xfrm>
          <a:prstGeom prst="rect">
            <a:avLst/>
          </a:prstGeom>
          <a:solidFill>
            <a:srgbClr val="D1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A5D91E-46F1-3943-BCD8-739E9C2FD8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0"/>
            <a:ext cx="2160025" cy="17855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B0A480-2736-774A-B0BF-62E232AD0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B1F4A1-3AB3-284B-A737-91E286C2E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5219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_only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rgbClr val="E64F24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39DDD6-05FB-304C-9C0F-EED2C84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64229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ninen_logo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2767A-5E69-3640-ABEB-937AFB4D33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94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_headlin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0FEE67-1E90-0E42-870D-0C57934D9EBD}"/>
              </a:ext>
            </a:extLst>
          </p:cNvPr>
          <p:cNvSpPr/>
          <p:nvPr userDrawn="1"/>
        </p:nvSpPr>
        <p:spPr>
          <a:xfrm>
            <a:off x="0" y="0"/>
            <a:ext cx="12192000" cy="1656522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2D5D0F-DC64-C04C-957D-82F2CA0FC9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0"/>
            <a:ext cx="2160025" cy="17855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9162" y="1"/>
            <a:ext cx="2160025" cy="17855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01C8800-510B-5D46-9E05-A87BC6D2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A625E3-511A-3B4B-B89D-B10BDD9BA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48224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nainen_logo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2767A-5E69-3640-ABEB-937AFB4D33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77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_ja_teksti_ki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1802F8FA-B939-5140-AFB0-136F59401D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E0E33-A9A1-0944-AB62-E1042A085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DD991-1CE9-B949-90E6-0AD438CB6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8D60A-9135-6F49-AB8C-B3707C78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35B58-CF9A-8D44-854E-1BFB790E9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DAE7-62A1-5149-B872-00B44980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30884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ainen_only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rgbClr val="E64F24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39DDD6-05FB-304C-9C0F-EED2C84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45818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ainen_headlin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DDC010-48C0-4745-9CFC-382BD5526F97}"/>
              </a:ext>
            </a:extLst>
          </p:cNvPr>
          <p:cNvSpPr/>
          <p:nvPr userDrawn="1"/>
        </p:nvSpPr>
        <p:spPr>
          <a:xfrm>
            <a:off x="-1" y="0"/>
            <a:ext cx="12192000" cy="1656522"/>
          </a:xfrm>
          <a:prstGeom prst="rect">
            <a:avLst/>
          </a:prstGeom>
          <a:solidFill>
            <a:srgbClr val="E6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8EB87E8-A060-6749-BE41-702572D4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DB2181-AA93-EE4C-935F-80B429C0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B50942-046D-414D-930D-DC6B96965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9162" y="1"/>
            <a:ext cx="2160025" cy="178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43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_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  <p:pic>
        <p:nvPicPr>
          <p:cNvPr id="6" name="Picture 5" descr="A person talking to a person&#10;&#10;Description automatically generated with medium confidence">
            <a:extLst>
              <a:ext uri="{FF2B5EF4-FFF2-40B4-BE49-F238E27FC236}">
                <a16:creationId xmlns:a16="http://schemas.microsoft.com/office/drawing/2014/main" id="{B5C6CE59-4EF3-B54A-A6BA-7AC57EDB8F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182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3589053-8AC6-2A4C-B1F3-D2C9AB03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168" y="2743036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A49AB3-DFE0-A84E-827B-674FEBCEE8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9162" y="1"/>
            <a:ext cx="2160025" cy="178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37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vi_street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C6CE59-4EF3-B54A-A6BA-7AC57EDB8F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3182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3589053-8AC6-2A4C-B1F3-D2C9AB03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168" y="2743036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19660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rib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CE99-63A3-E244-B21D-F6675FEA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42EA4-9DA2-2345-B25B-767555C7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FE615-E430-AE43-9DF8-308B0399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F026-48DA-1145-AF68-04C4F2A3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96C1D9-85E7-7E4D-A31A-9188FDC01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52590"/>
            <a:ext cx="12192000" cy="100541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3B77D4-584C-13B6-9CBA-67CCF5625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52464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rib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CE99-63A3-E244-B21D-F6675FEA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42EA4-9DA2-2345-B25B-767555C7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FE615-E430-AE43-9DF8-308B0399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F026-48DA-1145-AF68-04C4F2A3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3B77D4-584C-13B6-9CBA-67CCF5625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6DC9AD-97BD-0164-1A66-5458CD55BD9F}"/>
              </a:ext>
            </a:extLst>
          </p:cNvPr>
          <p:cNvSpPr/>
          <p:nvPr userDrawn="1"/>
        </p:nvSpPr>
        <p:spPr>
          <a:xfrm>
            <a:off x="9773920" y="365125"/>
            <a:ext cx="1579880" cy="133159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61CC91-F29D-555B-A6CA-90C33D877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3920" y="431165"/>
            <a:ext cx="1601655" cy="132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68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E0E33-A9A1-0944-AB62-E1042A085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770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DD991-1CE9-B949-90E6-0AD438CB6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8D60A-9135-6F49-AB8C-B3707C78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35B58-CF9A-8D44-854E-1BFB790E9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DAE7-62A1-5149-B872-00B44980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7" name="Graphic 9">
            <a:extLst>
              <a:ext uri="{FF2B5EF4-FFF2-40B4-BE49-F238E27FC236}">
                <a16:creationId xmlns:a16="http://schemas.microsoft.com/office/drawing/2014/main" id="{5B061559-9EED-2D1B-11B7-6F31B4707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40152" y="195312"/>
            <a:ext cx="2149171" cy="177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20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E7CF9-477B-4D4D-9E06-15FD603B8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77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79A67-01B2-ED4E-B639-43A5FC88B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A026A-D2C9-564B-B271-BF5EF3FEF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2DCB0-B092-514B-94AD-1565A0D82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2A9EA-9A7F-634C-B11C-CD426EEBD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8682B-9F20-294D-8E40-17BF63453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3151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02B57-CA09-3D47-BDB6-091A6A49D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78EE0-5ABF-D64C-AF5A-F4217BF44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30A42-75D1-8E4E-A58A-4EF657B6F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9115CE-CD3A-8F4F-A7CB-2A10F907F8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F5FE5-F50E-1F47-A5E4-8882A1B78E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00446-11A0-D746-B343-F040D8B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7A80CC-221D-9C4C-A852-CFB18EB79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65C8DB-3864-0D46-A886-AFEE65E7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889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CE99-63A3-E244-B21D-F6675FEA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42EA4-9DA2-2345-B25B-767555C7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FE615-E430-AE43-9DF8-308B0399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F026-48DA-1145-AF68-04C4F2A3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28166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C16D8C-7D15-A244-B66C-253A225E6329}"/>
              </a:ext>
            </a:extLst>
          </p:cNvPr>
          <p:cNvSpPr/>
          <p:nvPr userDrawn="1"/>
        </p:nvSpPr>
        <p:spPr>
          <a:xfrm>
            <a:off x="9833113" y="0"/>
            <a:ext cx="2358887" cy="1616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1EC78A1-7E08-B6E3-8056-D3B9B61B3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52590"/>
            <a:ext cx="12192000" cy="10054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DE20E31-5047-917E-F171-EE917FBA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028360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3BB82-8510-C74E-AAAF-BBA268D6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2ECE0-C0C3-A841-B606-8F33DD31D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F3948-9F36-2044-A846-81108050D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B2DD1-AF9F-6945-83C9-88F41C21A098}" type="datetimeFigureOut">
              <a:rPr lang="en-FI" smtClean="0"/>
              <a:t>01/16/2024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2D812-06B6-3541-9CBD-8F216E071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513E9-2430-8047-A7D2-757113742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8686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93" r:id="rId4"/>
    <p:sldLayoutId id="2147483670" r:id="rId5"/>
    <p:sldLayoutId id="2147483652" r:id="rId6"/>
    <p:sldLayoutId id="2147483653" r:id="rId7"/>
    <p:sldLayoutId id="2147483654" r:id="rId8"/>
    <p:sldLayoutId id="2147483655" r:id="rId9"/>
    <p:sldLayoutId id="2147483661" r:id="rId10"/>
    <p:sldLayoutId id="2147483674" r:id="rId11"/>
    <p:sldLayoutId id="2147483666" r:id="rId12"/>
    <p:sldLayoutId id="2147483662" r:id="rId13"/>
    <p:sldLayoutId id="2147483673" r:id="rId14"/>
    <p:sldLayoutId id="2147483667" r:id="rId15"/>
    <p:sldLayoutId id="2147483676" r:id="rId16"/>
    <p:sldLayoutId id="2147483663" r:id="rId17"/>
    <p:sldLayoutId id="2147483668" r:id="rId18"/>
    <p:sldLayoutId id="2147483669" r:id="rId19"/>
    <p:sldLayoutId id="2147483675" r:id="rId20"/>
    <p:sldLayoutId id="2147483664" r:id="rId21"/>
    <p:sldLayoutId id="2147483665" r:id="rId22"/>
    <p:sldLayoutId id="214748367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77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AC562EA-C2C3-4B2B-BA22-EABFB42B4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269" y="3701235"/>
            <a:ext cx="9144000" cy="1193800"/>
          </a:xfrm>
        </p:spPr>
        <p:txBody>
          <a:bodyPr/>
          <a:lstStyle/>
          <a:p>
            <a:r>
              <a:rPr lang="fi-FI" dirty="0" err="1"/>
              <a:t>HEVinnovations</a:t>
            </a:r>
            <a:endParaRPr lang="en-FI" dirty="0"/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0B3CE8D0-28B5-40B8-A678-3A3E6C464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3269" y="5059828"/>
            <a:ext cx="9144000" cy="1655762"/>
          </a:xfrm>
        </p:spPr>
        <p:txBody>
          <a:bodyPr>
            <a:normAutofit/>
          </a:bodyPr>
          <a:lstStyle/>
          <a:p>
            <a:r>
              <a:rPr lang="en-FI" sz="3200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980775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F5D21C-54BA-B44F-ACEC-0C52CEF71D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39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54D035-4310-604D-9EF0-85B376001B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84C6F9-7C93-1E47-86F4-C1B2957D87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46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595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550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5D96F-9F35-9C42-93B5-2E6E01575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Tekstiä väripohjalla</a:t>
            </a:r>
          </a:p>
          <a:p>
            <a:endParaRPr lang="en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CD432324-0A4E-2635-B615-67A0669BFEA0}"/>
              </a:ext>
            </a:extLst>
          </p:cNvPr>
          <p:cNvSpPr txBox="1"/>
          <p:nvPr/>
        </p:nvSpPr>
        <p:spPr>
          <a:xfrm>
            <a:off x="714374" y="2047875"/>
            <a:ext cx="106410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Lisää teksti tähän</a:t>
            </a:r>
          </a:p>
          <a:p>
            <a:endParaRPr lang="fi-FI" sz="2400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818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5D96F-9F35-9C42-93B5-2E6E01575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Tekstiä väripohjalla</a:t>
            </a:r>
          </a:p>
          <a:p>
            <a:endParaRPr lang="en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BA7F880B-139A-CA8A-3A8E-2301639AEC8A}"/>
              </a:ext>
            </a:extLst>
          </p:cNvPr>
          <p:cNvSpPr txBox="1"/>
          <p:nvPr/>
        </p:nvSpPr>
        <p:spPr>
          <a:xfrm>
            <a:off x="714374" y="2047875"/>
            <a:ext cx="106410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Lisää teksti tähän</a:t>
            </a:r>
          </a:p>
          <a:p>
            <a:endParaRPr lang="fi-FI" sz="2400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326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CA3C11-538C-D641-9C64-EFC512071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Tekstiä väripohjalla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F8B5A56-F5FB-75A9-8BF1-2995142C95EC}"/>
              </a:ext>
            </a:extLst>
          </p:cNvPr>
          <p:cNvSpPr txBox="1"/>
          <p:nvPr/>
        </p:nvSpPr>
        <p:spPr>
          <a:xfrm>
            <a:off x="714374" y="2047875"/>
            <a:ext cx="106410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Lisää teksti tähän</a:t>
            </a:r>
          </a:p>
          <a:p>
            <a:endParaRPr lang="fi-FI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638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CA3C11-538C-D641-9C64-EFC512071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Tekstiä väripohjalla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4A3BCD73-CAC6-9DB2-25E4-38167FCE16B3}"/>
              </a:ext>
            </a:extLst>
          </p:cNvPr>
          <p:cNvSpPr txBox="1"/>
          <p:nvPr/>
        </p:nvSpPr>
        <p:spPr>
          <a:xfrm>
            <a:off x="714374" y="2047875"/>
            <a:ext cx="106410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Lisää teksti tähän</a:t>
            </a:r>
          </a:p>
          <a:p>
            <a:endParaRPr lang="fi-FI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368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080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887D5-50DA-CE4A-9173-088327E24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3306740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830925-587E-F59E-D5C3-507A5CE7F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92C032-FCCF-53E4-3BFD-7F2549C55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6811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8599E7-ABCF-F122-6217-51A01A2E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64E208B-8438-5761-4946-6C9E96240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0484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078002-38A0-83F4-BF54-530CD9357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834D93-439B-04D0-623B-1ED55EFCC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9642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F2E27A-1FF9-5604-0AB5-A9718EA0F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FBEB5E2-ED47-681F-4634-6F5228E7E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9315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CE466-E60A-084F-AC57-3E5747E91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Taustaväri otsikossa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BE100-5153-1647-90DC-F908C506231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785541"/>
            <a:ext cx="10515600" cy="4351338"/>
          </a:xfrm>
        </p:spPr>
        <p:txBody>
          <a:bodyPr/>
          <a:lstStyle/>
          <a:p>
            <a:endParaRPr lang="en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41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4BA122-7AA4-BE4A-8ADF-9BA3A7C6D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Taustaväri otsikossa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508D98-129E-664E-9AFB-118F4C5D6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006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666B-6B53-D547-B7C0-6EC7D5C69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Taustaväri otsikossa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2291B-E9D0-6E4D-A645-1B727CB56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994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03D922-0362-D849-913C-D824895DB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Taustaväri otsikossa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5FB6DC-1BAE-9444-AA12-D470FA701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760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HEVi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6DFD3"/>
      </a:accent1>
      <a:accent2>
        <a:srgbClr val="E64F24"/>
      </a:accent2>
      <a:accent3>
        <a:srgbClr val="003770"/>
      </a:accent3>
      <a:accent4>
        <a:srgbClr val="D1B3D9"/>
      </a:accent4>
      <a:accent5>
        <a:srgbClr val="000000"/>
      </a:accent5>
      <a:accent6>
        <a:srgbClr val="7F6541"/>
      </a:accent6>
      <a:hlink>
        <a:srgbClr val="003770"/>
      </a:hlink>
      <a:folHlink>
        <a:srgbClr val="737373"/>
      </a:folHlink>
    </a:clrScheme>
    <a:fontScheme name="Suvi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Vi_powerpoint-pohja.potx" id="{BFA48238-1D16-4DB5-8289-FA897C2BDDE2}" vid="{ABCA40CA-1833-48C4-BE70-D12E354AAEA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69deb4e-581b-4576-91ef-1127bf824f8d">
      <Terms xmlns="http://schemas.microsoft.com/office/infopath/2007/PartnerControls"/>
    </lcf76f155ced4ddcb4097134ff3c332f>
    <TaxCatchAll xmlns="46fcde59-e350-40c2-8288-8d0ddcab9cf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F944C7E31C1F44BC8C6A78E337A9CE" ma:contentTypeVersion="12" ma:contentTypeDescription="Create a new document." ma:contentTypeScope="" ma:versionID="1457bf15d3634010c3341f5fcf5d80f6">
  <xsd:schema xmlns:xsd="http://www.w3.org/2001/XMLSchema" xmlns:xs="http://www.w3.org/2001/XMLSchema" xmlns:p="http://schemas.microsoft.com/office/2006/metadata/properties" xmlns:ns2="d69deb4e-581b-4576-91ef-1127bf824f8d" xmlns:ns3="d859da8f-cfa0-424a-a909-fd7a7249962f" xmlns:ns4="46fcde59-e350-40c2-8288-8d0ddcab9cfc" targetNamespace="http://schemas.microsoft.com/office/2006/metadata/properties" ma:root="true" ma:fieldsID="f41f18602cb555da9dfb86dd03ca2eda" ns2:_="" ns3:_="" ns4:_="">
    <xsd:import namespace="d69deb4e-581b-4576-91ef-1127bf824f8d"/>
    <xsd:import namespace="d859da8f-cfa0-424a-a909-fd7a7249962f"/>
    <xsd:import namespace="46fcde59-e350-40c2-8288-8d0ddcab9c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9deb4e-581b-4576-91ef-1127bf824f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1b13d2ae-8643-4d9b-9691-30b7950a7e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59da8f-cfa0-424a-a909-fd7a7249962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cde59-e350-40c2-8288-8d0ddcab9cf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e527485-c5a0-4f90-8ade-349e1d82ddc6}" ma:internalName="TaxCatchAll" ma:showField="CatchAllData" ma:web="d859da8f-cfa0-424a-a909-fd7a724996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1A2512-943A-43D2-8728-5F2F110AEC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1A2E01-2E2A-4175-ACE4-40012160950A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8a13b1e7-c0ce-4fbf-ba88-32625037d083"/>
    <ds:schemaRef ds:uri="http://schemas.microsoft.com/office/infopath/2007/PartnerControls"/>
    <ds:schemaRef ds:uri="http://schemas.openxmlformats.org/package/2006/metadata/core-properties"/>
    <ds:schemaRef ds:uri="ebdf26c9-6443-46ed-9a75-31f835f20ddf"/>
    <ds:schemaRef ds:uri="d69deb4e-581b-4576-91ef-1127bf824f8d"/>
    <ds:schemaRef ds:uri="46fcde59-e350-40c2-8288-8d0ddcab9cfc"/>
  </ds:schemaRefs>
</ds:datastoreItem>
</file>

<file path=customXml/itemProps3.xml><?xml version="1.0" encoding="utf-8"?>
<ds:datastoreItem xmlns:ds="http://schemas.openxmlformats.org/officeDocument/2006/customXml" ds:itemID="{25527C31-28C4-4220-8B23-42E203DBB7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9deb4e-581b-4576-91ef-1127bf824f8d"/>
    <ds:schemaRef ds:uri="d859da8f-cfa0-424a-a909-fd7a7249962f"/>
    <ds:schemaRef ds:uri="46fcde59-e350-40c2-8288-8d0ddcab9c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</TotalTime>
  <Words>32</Words>
  <Application>Microsoft Office PowerPoint</Application>
  <PresentationFormat>Laajakuva</PresentationFormat>
  <Paragraphs>47</Paragraphs>
  <Slides>19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3" baseType="lpstr">
      <vt:lpstr>Arial</vt:lpstr>
      <vt:lpstr>Lato</vt:lpstr>
      <vt:lpstr>Lato Black</vt:lpstr>
      <vt:lpstr>Office-teema</vt:lpstr>
      <vt:lpstr>HEVinnovations</vt:lpstr>
      <vt:lpstr>PowerPoint-esitys</vt:lpstr>
      <vt:lpstr>PowerPoint-esitys</vt:lpstr>
      <vt:lpstr>PowerPoint-esitys</vt:lpstr>
      <vt:lpstr>PowerPoint-esitys</vt:lpstr>
      <vt:lpstr>Taustaväri otsikossa</vt:lpstr>
      <vt:lpstr>Taustaväri otsikossa</vt:lpstr>
      <vt:lpstr>Taustaväri otsikossa</vt:lpstr>
      <vt:lpstr>Taustaväri otsikossa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Pääotsikko</dc:title>
  <dc:creator>Marjamaa Sinna</dc:creator>
  <cp:lastModifiedBy>Hänninen Suvi</cp:lastModifiedBy>
  <cp:revision>21</cp:revision>
  <dcterms:created xsi:type="dcterms:W3CDTF">2023-07-17T06:32:13Z</dcterms:created>
  <dcterms:modified xsi:type="dcterms:W3CDTF">2024-01-16T12:31:16Z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0x0101006BF944C7E31C1F44BC8C6A78E337A9CE</vt:lpwstr>
  </property>
  <property fmtid="{D5CDD505-2E9C-101B-9397-08002B2CF9AE}" pid="3" name="MSIP_Label_f35e945f-875f-47b7-87fa-10b3524d17f5_Enabled">
    <vt:lpwstr>true</vt:lpwstr>
  </property>
  <property fmtid="{D5CDD505-2E9C-101B-9397-08002B2CF9AE}" pid="4" name="MSIP_Label_f35e945f-875f-47b7-87fa-10b3524d17f5_SetDate">
    <vt:lpwstr>2023-07-17T06:32:16Z</vt:lpwstr>
  </property>
  <property fmtid="{D5CDD505-2E9C-101B-9397-08002B2CF9AE}" pid="5" name="MSIP_Label_f35e945f-875f-47b7-87fa-10b3524d17f5_Method">
    <vt:lpwstr>Standard</vt:lpwstr>
  </property>
  <property fmtid="{D5CDD505-2E9C-101B-9397-08002B2CF9AE}" pid="6" name="MSIP_Label_f35e945f-875f-47b7-87fa-10b3524d17f5_Name">
    <vt:lpwstr>Julkinen (harkinnanvaraisesti)</vt:lpwstr>
  </property>
  <property fmtid="{D5CDD505-2E9C-101B-9397-08002B2CF9AE}" pid="7" name="MSIP_Label_f35e945f-875f-47b7-87fa-10b3524d17f5_SiteId">
    <vt:lpwstr>3feb6bc1-d722-4726-966c-5b58b64df752</vt:lpwstr>
  </property>
  <property fmtid="{D5CDD505-2E9C-101B-9397-08002B2CF9AE}" pid="8" name="MSIP_Label_f35e945f-875f-47b7-87fa-10b3524d17f5_ActionId">
    <vt:lpwstr>b098af12-da6f-40be-9365-0621135b1b96</vt:lpwstr>
  </property>
  <property fmtid="{D5CDD505-2E9C-101B-9397-08002B2CF9AE}" pid="9" name="MSIP_Label_f35e945f-875f-47b7-87fa-10b3524d17f5_ContentBits">
    <vt:lpwstr>0</vt:lpwstr>
  </property>
</Properties>
</file>